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44" r:id="rId2"/>
    <p:sldId id="256" r:id="rId3"/>
    <p:sldId id="260" r:id="rId4"/>
    <p:sldId id="285" r:id="rId5"/>
    <p:sldId id="64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23783-4202-46FB-9C9E-FCB2ACDFE490}" type="datetimeFigureOut">
              <a:rPr lang="en-ID" smtClean="0"/>
              <a:t>27/08/2020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D711-8DF2-4725-87DE-FE1BD7BF9D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369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14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2548" y="1787703"/>
            <a:ext cx="6996700" cy="172226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2548" y="3602038"/>
            <a:ext cx="69967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742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68958A-1314-4185-B143-DEA7D9E88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D3D41-DB75-484B-A38C-7A16C39E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3"/>
          <a:stretch/>
        </p:blipFill>
        <p:spPr>
          <a:xfrm>
            <a:off x="7090611" y="0"/>
            <a:ext cx="510138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00D53D-2F6D-443D-B185-EB216E4092C1}"/>
              </a:ext>
            </a:extLst>
          </p:cNvPr>
          <p:cNvSpPr/>
          <p:nvPr/>
        </p:nvSpPr>
        <p:spPr>
          <a:xfrm>
            <a:off x="0" y="6385560"/>
            <a:ext cx="12192000" cy="4724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02768-27A0-46FC-A660-4E5D1B558035}"/>
              </a:ext>
            </a:extLst>
          </p:cNvPr>
          <p:cNvSpPr txBox="1"/>
          <p:nvPr/>
        </p:nvSpPr>
        <p:spPr>
          <a:xfrm>
            <a:off x="128337" y="6467891"/>
            <a:ext cx="249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Bagian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Keuangan</a:t>
            </a:r>
            <a:r>
              <a:rPr lang="en-US" sz="1400" dirty="0">
                <a:solidFill>
                  <a:schemeClr val="bg1"/>
                </a:solidFill>
              </a:rPr>
              <a:t>, BUK 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7B052-DAA5-4C46-835E-945AAB996C19}"/>
              </a:ext>
            </a:extLst>
          </p:cNvPr>
          <p:cNvSpPr txBox="1"/>
          <p:nvPr/>
        </p:nvSpPr>
        <p:spPr>
          <a:xfrm>
            <a:off x="128337" y="1283191"/>
            <a:ext cx="72656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  <a:t>OPTIMALISASI </a:t>
            </a:r>
            <a:b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</a:br>
            <a: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  <a:t>KINERJA TENDIK FIS </a:t>
            </a:r>
            <a:b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</a:br>
            <a: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  <a:t>DALAM MENYONGSONG </a:t>
            </a:r>
            <a:b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</a:br>
            <a:r>
              <a:rPr lang="en-US" sz="4000" b="1" dirty="0">
                <a:ln>
                  <a:solidFill>
                    <a:srgbClr val="3C06C4"/>
                  </a:solidFill>
                </a:ln>
                <a:solidFill>
                  <a:srgbClr val="0066FF"/>
                </a:solidFill>
              </a:rPr>
              <a:t>KAMPUS MERDEKA</a:t>
            </a:r>
            <a:endParaRPr lang="en-ID" sz="4000" dirty="0">
              <a:ln>
                <a:solidFill>
                  <a:srgbClr val="3C06C4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93D2F-2938-4D58-ABB3-407BF83897DA}"/>
              </a:ext>
            </a:extLst>
          </p:cNvPr>
          <p:cNvSpPr txBox="1"/>
          <p:nvPr/>
        </p:nvSpPr>
        <p:spPr>
          <a:xfrm>
            <a:off x="2292575" y="4110109"/>
            <a:ext cx="2859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Drs.</a:t>
            </a:r>
            <a:r>
              <a:rPr lang="en-ID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H. </a:t>
            </a:r>
            <a:r>
              <a:rPr lang="en-ID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Amin </a:t>
            </a:r>
            <a:r>
              <a:rPr lang="en-ID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Sidiq</a:t>
            </a:r>
            <a:r>
              <a:rPr lang="en-ID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M.Pd</a:t>
            </a:r>
            <a:endParaRPr lang="en-ID" b="1" dirty="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7DB29DAA-3E73-49B5-B4F2-761D46183096}"/>
              </a:ext>
            </a:extLst>
          </p:cNvPr>
          <p:cNvSpPr/>
          <p:nvPr/>
        </p:nvSpPr>
        <p:spPr>
          <a:xfrm>
            <a:off x="1524559" y="3878902"/>
            <a:ext cx="4395536" cy="2312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285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5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그룹 5">
            <a:extLst>
              <a:ext uri="{FF2B5EF4-FFF2-40B4-BE49-F238E27FC236}">
                <a16:creationId xmlns:a16="http://schemas.microsoft.com/office/drawing/2014/main" id="{0F258DD8-39AF-448B-84C0-606210C6ED4D}"/>
              </a:ext>
            </a:extLst>
          </p:cNvPr>
          <p:cNvGrpSpPr/>
          <p:nvPr/>
        </p:nvGrpSpPr>
        <p:grpSpPr>
          <a:xfrm>
            <a:off x="5063504" y="1982790"/>
            <a:ext cx="2156062" cy="4206297"/>
            <a:chOff x="3539504" y="1812927"/>
            <a:chExt cx="2156062" cy="420629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5B451BA-33D1-4D81-AFF1-10FF16A85838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B62258EE-7B6B-402D-AD1B-6F959AFB295C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4" name="Isosceles Triangle 173">
                <a:extLst>
                  <a:ext uri="{FF2B5EF4-FFF2-40B4-BE49-F238E27FC236}">
                    <a16:creationId xmlns:a16="http://schemas.microsoft.com/office/drawing/2014/main" id="{2CA2BD64-E37D-42F5-80CE-A1122DFE968B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1A2875A-0C02-40DF-9FA5-257B5F95B8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71" name="Round Same Side Corner Rectangle 3">
                <a:extLst>
                  <a:ext uri="{FF2B5EF4-FFF2-40B4-BE49-F238E27FC236}">
                    <a16:creationId xmlns:a16="http://schemas.microsoft.com/office/drawing/2014/main" id="{F2E47E20-44A2-4462-890D-2ED64390B3FF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3CCA37F-B0AD-4C41-A8A4-F9C18C3FA2EC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7A98786-30AD-4D36-BDAE-4F931851FE6B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9" name="Round Same Side Corner Rectangle 8">
                <a:extLst>
                  <a:ext uri="{FF2B5EF4-FFF2-40B4-BE49-F238E27FC236}">
                    <a16:creationId xmlns:a16="http://schemas.microsoft.com/office/drawing/2014/main" id="{C7E9599A-A875-4D61-9915-44FA113134E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D38FA9ED-77B3-4809-B25C-EB91E596F7DE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90A701-D491-4594-8593-586D276A5B1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67" name="Round Same Side Corner Rectangle 9">
                <a:extLst>
                  <a:ext uri="{FF2B5EF4-FFF2-40B4-BE49-F238E27FC236}">
                    <a16:creationId xmlns:a16="http://schemas.microsoft.com/office/drawing/2014/main" id="{71316C35-0084-4D4F-95E8-F09BCD2B2E3B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25ABB0E8-F8EC-4C54-9EE3-DB763A804097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CF1A39D-E504-4F60-8976-0540F9791FA3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65" name="Round Same Side Corner Rectangle 10">
                <a:extLst>
                  <a:ext uri="{FF2B5EF4-FFF2-40B4-BE49-F238E27FC236}">
                    <a16:creationId xmlns:a16="http://schemas.microsoft.com/office/drawing/2014/main" id="{822C0D84-7EC8-4AC2-A68D-6594ADA2E91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724FBF0-4BEF-4963-B806-9899A057C96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F37CAA6-D543-4945-83E8-4248433BE781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63" name="Round Same Side Corner Rectangle 11">
                <a:extLst>
                  <a:ext uri="{FF2B5EF4-FFF2-40B4-BE49-F238E27FC236}">
                    <a16:creationId xmlns:a16="http://schemas.microsoft.com/office/drawing/2014/main" id="{08AAE6AE-77E1-44CB-960A-E6CDEC9EF6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FC7DCFD-548C-43EE-879A-6591A76DCE8D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C248230D-A8C5-4AE0-B1D4-775ECEC1CEFB}"/>
              </a:ext>
            </a:extLst>
          </p:cNvPr>
          <p:cNvSpPr txBox="1"/>
          <p:nvPr/>
        </p:nvSpPr>
        <p:spPr>
          <a:xfrm>
            <a:off x="6560479" y="1837841"/>
            <a:ext cx="385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Stakeholder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diposisikan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sebagai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pihak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membutuhkan</a:t>
            </a:r>
            <a:endParaRPr lang="en-US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15E0BFB-C4D3-4A3E-91B0-9FECAF6FFA62}"/>
              </a:ext>
            </a:extLst>
          </p:cNvPr>
          <p:cNvSpPr txBox="1"/>
          <p:nvPr/>
        </p:nvSpPr>
        <p:spPr>
          <a:xfrm>
            <a:off x="7455950" y="3624502"/>
            <a:ext cx="3153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Pelayanan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kurang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profesional</a:t>
            </a:r>
            <a:endParaRPr lang="en-US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3351DB5-A22A-4616-8E6A-5D73AB5C7E54}"/>
              </a:ext>
            </a:extLst>
          </p:cNvPr>
          <p:cNvSpPr txBox="1"/>
          <p:nvPr/>
        </p:nvSpPr>
        <p:spPr>
          <a:xfrm>
            <a:off x="2367859" y="1776456"/>
            <a:ext cx="306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Kurangnya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pelayanan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5AC6ED4-3EDE-4F1D-8244-0EDA5AF684BD}"/>
              </a:ext>
            </a:extLst>
          </p:cNvPr>
          <p:cNvSpPr txBox="1"/>
          <p:nvPr/>
        </p:nvSpPr>
        <p:spPr>
          <a:xfrm>
            <a:off x="1772537" y="3030867"/>
            <a:ext cx="306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Arial Black" panose="020B0A04020102020204" pitchFamily="34" charset="0"/>
              </a:rPr>
              <a:t>Sering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menimbulkan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keluhan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88B8F4A-91ED-4757-A6C0-7A207CBD4E0A}"/>
              </a:ext>
            </a:extLst>
          </p:cNvPr>
          <p:cNvSpPr txBox="1"/>
          <p:nvPr/>
        </p:nvSpPr>
        <p:spPr>
          <a:xfrm>
            <a:off x="1772537" y="4232053"/>
            <a:ext cx="293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Arial Black" panose="020B0A04020102020204" pitchFamily="34" charset="0"/>
              </a:rPr>
              <a:t>Pelayanan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kurang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memuaskan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C20F6D-DA6F-46EE-8720-20E801974D58}"/>
              </a:ext>
            </a:extLst>
          </p:cNvPr>
          <p:cNvGrpSpPr/>
          <p:nvPr/>
        </p:nvGrpSpPr>
        <p:grpSpPr>
          <a:xfrm>
            <a:off x="5155354" y="5973454"/>
            <a:ext cx="1966955" cy="592081"/>
            <a:chOff x="1950157" y="5792396"/>
            <a:chExt cx="1387404" cy="44491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E9BD600-3374-448F-8BFB-990EF2B242CA}"/>
                </a:ext>
              </a:extLst>
            </p:cNvPr>
            <p:cNvSpPr/>
            <p:nvPr/>
          </p:nvSpPr>
          <p:spPr>
            <a:xfrm flipV="1">
              <a:off x="1950157" y="5792396"/>
              <a:ext cx="1387404" cy="444916"/>
            </a:xfrm>
            <a:prstGeom prst="ellipse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8854408-D626-446E-A134-498A0361F181}"/>
                </a:ext>
              </a:extLst>
            </p:cNvPr>
            <p:cNvSpPr/>
            <p:nvPr/>
          </p:nvSpPr>
          <p:spPr>
            <a:xfrm flipV="1">
              <a:off x="2069424" y="5830643"/>
              <a:ext cx="1148871" cy="368423"/>
            </a:xfrm>
            <a:prstGeom prst="ellipse">
              <a:avLst/>
            </a:prstGeom>
            <a:solidFill>
              <a:schemeClr val="tx1">
                <a:alpha val="81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EEF76EB-0A65-45E9-A7CF-9053ED2B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65" y="497434"/>
            <a:ext cx="6988005" cy="77577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“PERMASALAHAN”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4C877-9F9C-4604-BEDD-BAB3A2047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" b="100000" l="0" r="100000">
                        <a14:foregroundMark x1="35667" y1="4667" x2="35667" y2="4667"/>
                        <a14:foregroundMark x1="35333" y1="7556" x2="35333" y2="7556"/>
                        <a14:foregroundMark x1="45778" y1="23778" x2="45778" y2="23778"/>
                        <a14:backgroundMark x1="9774" y1="10526" x2="9774" y2="10526"/>
                        <a14:backgroundMark x1="35338" y1="2256" x2="35338" y2="2256"/>
                        <a14:backgroundMark x1="42857" y1="0" x2="42857" y2="0"/>
                        <a14:backgroundMark x1="54135" y1="0" x2="54135" y2="0"/>
                        <a14:backgroundMark x1="47368" y1="0" x2="47368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68" y="4232053"/>
            <a:ext cx="621501" cy="621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51E8-9594-4D46-8446-8E2CD391E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>
                        <a14:foregroundMark x1="63556" y1="8889" x2="63556" y2="8889"/>
                        <a14:foregroundMark x1="60000" y1="27556" x2="60000" y2="2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20" y="3124108"/>
            <a:ext cx="614645" cy="614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3C896D-A1B3-4107-9053-23E91B82B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35" r="99065">
                        <a14:foregroundMark x1="59346" y1="30932" x2="59346" y2="30932"/>
                        <a14:foregroundMark x1="85047" y1="24576" x2="85047" y2="24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01" y="1992302"/>
            <a:ext cx="604852" cy="667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37220D-A4B1-4DAB-9BD8-3A61BD326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22" b="100000" l="1778" r="98667">
                        <a14:foregroundMark x1="31111" y1="10667" x2="31111" y2="10667"/>
                        <a14:foregroundMark x1="60000" y1="32444" x2="60000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81" y="2602376"/>
            <a:ext cx="560105" cy="560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03F2AB-B3EF-4F94-9336-8F7303C629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97778" l="2222" r="98667">
                        <a14:foregroundMark x1="78667" y1="14222" x2="78667" y2="14222"/>
                        <a14:foregroundMark x1="58222" y1="22222" x2="58222" y2="22222"/>
                        <a14:foregroundMark x1="23556" y1="15111" x2="23556" y2="15111"/>
                        <a14:foregroundMark x1="37333" y1="6667" x2="37333" y2="6667"/>
                        <a14:foregroundMark x1="6667" y1="39111" x2="6667" y2="3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41" y="3689902"/>
            <a:ext cx="591718" cy="5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80" grpId="0"/>
      <p:bldP spid="183" grpId="0"/>
      <p:bldP spid="186" grpId="0"/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BF1CDC7E-7F4E-4DBD-AFCD-D91DAAB8D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36" b="100000" l="9753" r="86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755">
            <a:off x="690142" y="989035"/>
            <a:ext cx="8145444" cy="5188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8C2B-1042-4311-A4A8-D8A15A4E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485" y="2375887"/>
            <a:ext cx="3550815" cy="252307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Ideal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Profesional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Efisien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Kampus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Merdeka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Mandiri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PT/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Inovatif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Pembelajaran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72054-14CB-40A8-A01D-628692F9D533}"/>
              </a:ext>
            </a:extLst>
          </p:cNvPr>
          <p:cNvSpPr/>
          <p:nvPr/>
        </p:nvSpPr>
        <p:spPr>
          <a:xfrm>
            <a:off x="8355769" y="1464026"/>
            <a:ext cx="24574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TUJUAN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9267A7-32B2-4AAB-BE57-36A7CA5C0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48" y="1271795"/>
            <a:ext cx="1626216" cy="16568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1D97369-0E7E-48E0-A01D-5EB57B115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5" y="4517996"/>
            <a:ext cx="792372" cy="958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EDF07-E6B8-4C01-A70B-CB10E71448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0278" y1="53138" x2="20278" y2="53138"/>
                        <a14:foregroundMark x1="33056" y1="48536" x2="33056" y2="48536"/>
                        <a14:foregroundMark x1="38889" y1="43724" x2="38889" y2="43724"/>
                        <a14:foregroundMark x1="34167" y1="42050" x2="34167" y2="42050"/>
                        <a14:foregroundMark x1="25833" y1="47699" x2="25833" y2="47699"/>
                        <a14:foregroundMark x1="27222" y1="65481" x2="27222" y2="65481"/>
                        <a14:foregroundMark x1="44167" y1="61297" x2="44167" y2="61297"/>
                        <a14:foregroundMark x1="40556" y1="60879" x2="40556" y2="60879"/>
                        <a14:foregroundMark x1="36667" y1="60042" x2="36667" y2="60042"/>
                        <a14:foregroundMark x1="48056" y1="55230" x2="48056" y2="55230"/>
                        <a14:foregroundMark x1="59167" y1="54812" x2="59167" y2="54812"/>
                        <a14:foregroundMark x1="73056" y1="56067" x2="73056" y2="56067"/>
                        <a14:foregroundMark x1="81389" y1="28243" x2="81389" y2="28243"/>
                        <a14:foregroundMark x1="69444" y1="40586" x2="69444" y2="40586"/>
                        <a14:foregroundMark x1="56667" y1="30126" x2="56667" y2="30126"/>
                        <a14:foregroundMark x1="44167" y1="38075" x2="44167" y2="3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41" b="40153"/>
          <a:stretch/>
        </p:blipFill>
        <p:spPr>
          <a:xfrm>
            <a:off x="9098739" y="5123005"/>
            <a:ext cx="3429000" cy="1734995"/>
          </a:xfrm>
          <a:prstGeom prst="rect">
            <a:avLst/>
          </a:prstGeom>
        </p:spPr>
      </p:pic>
      <p:pic>
        <p:nvPicPr>
          <p:cNvPr id="1032" name="Picture 8" descr="Logo universitas negeri malang png 1 » PNG Image">
            <a:extLst>
              <a:ext uri="{FF2B5EF4-FFF2-40B4-BE49-F238E27FC236}">
                <a16:creationId xmlns:a16="http://schemas.microsoft.com/office/drawing/2014/main" id="{57E76BE4-2FA1-4E83-B138-21E096AC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6" y="350880"/>
            <a:ext cx="2345878" cy="11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0388" y="575466"/>
            <a:ext cx="6718356" cy="75713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KINERJA TENDIK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644D16-FBD6-4547-9B7D-B27E6F14232A}"/>
              </a:ext>
            </a:extLst>
          </p:cNvPr>
          <p:cNvGrpSpPr/>
          <p:nvPr/>
        </p:nvGrpSpPr>
        <p:grpSpPr>
          <a:xfrm>
            <a:off x="295274" y="1700277"/>
            <a:ext cx="4017930" cy="5157723"/>
            <a:chOff x="937634" y="1709247"/>
            <a:chExt cx="4017930" cy="515772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B0B0A4A-6961-4F36-B580-9CC25B88CAC4}"/>
                </a:ext>
              </a:extLst>
            </p:cNvPr>
            <p:cNvSpPr/>
            <p:nvPr/>
          </p:nvSpPr>
          <p:spPr>
            <a:xfrm>
              <a:off x="937634" y="1709247"/>
              <a:ext cx="4017930" cy="4017930"/>
            </a:xfrm>
            <a:prstGeom prst="ellipse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8A2F94-8E7F-4D1A-8523-1D0F37CBA71D}"/>
                </a:ext>
              </a:extLst>
            </p:cNvPr>
            <p:cNvSpPr/>
            <p:nvPr/>
          </p:nvSpPr>
          <p:spPr>
            <a:xfrm>
              <a:off x="1780430" y="3155782"/>
              <a:ext cx="2952328" cy="3711188"/>
            </a:xfrm>
            <a:custGeom>
              <a:avLst/>
              <a:gdLst>
                <a:gd name="connsiteX0" fmla="*/ 2373452 w 4301913"/>
                <a:gd name="connsiteY0" fmla="*/ 4142218 h 5339689"/>
                <a:gd name="connsiteX1" fmla="*/ 2491863 w 4301913"/>
                <a:gd name="connsiteY1" fmla="*/ 4504031 h 5339689"/>
                <a:gd name="connsiteX2" fmla="*/ 2514887 w 4301913"/>
                <a:gd name="connsiteY2" fmla="*/ 4224449 h 5339689"/>
                <a:gd name="connsiteX3" fmla="*/ 2373452 w 4301913"/>
                <a:gd name="connsiteY3" fmla="*/ 4142218 h 5339689"/>
                <a:gd name="connsiteX4" fmla="*/ 1737713 w 4301913"/>
                <a:gd name="connsiteY4" fmla="*/ 0 h 5339689"/>
                <a:gd name="connsiteX5" fmla="*/ 2494232 w 4301913"/>
                <a:gd name="connsiteY5" fmla="*/ 793865 h 5339689"/>
                <a:gd name="connsiteX6" fmla="*/ 2531098 w 4301913"/>
                <a:gd name="connsiteY6" fmla="*/ 1178908 h 5339689"/>
                <a:gd name="connsiteX7" fmla="*/ 2424404 w 4301913"/>
                <a:gd name="connsiteY7" fmla="*/ 1268744 h 5339689"/>
                <a:gd name="connsiteX8" fmla="*/ 2241510 w 4301913"/>
                <a:gd name="connsiteY8" fmla="*/ 1761783 h 5339689"/>
                <a:gd name="connsiteX9" fmla="*/ 2220061 w 4301913"/>
                <a:gd name="connsiteY9" fmla="*/ 1910756 h 5339689"/>
                <a:gd name="connsiteX10" fmla="*/ 2066052 w 4301913"/>
                <a:gd name="connsiteY10" fmla="*/ 2183666 h 5339689"/>
                <a:gd name="connsiteX11" fmla="*/ 2317587 w 4301913"/>
                <a:gd name="connsiteY11" fmla="*/ 2483987 h 5339689"/>
                <a:gd name="connsiteX12" fmla="*/ 2322187 w 4301913"/>
                <a:gd name="connsiteY12" fmla="*/ 2504347 h 5339689"/>
                <a:gd name="connsiteX13" fmla="*/ 2224379 w 4301913"/>
                <a:gd name="connsiteY13" fmla="*/ 2497471 h 5339689"/>
                <a:gd name="connsiteX14" fmla="*/ 2357729 w 4301913"/>
                <a:gd name="connsiteY14" fmla="*/ 2754646 h 5339689"/>
                <a:gd name="connsiteX15" fmla="*/ 2322187 w 4301913"/>
                <a:gd name="connsiteY15" fmla="*/ 2504347 h 5339689"/>
                <a:gd name="connsiteX16" fmla="*/ 2337445 w 4301913"/>
                <a:gd name="connsiteY16" fmla="*/ 2505420 h 5339689"/>
                <a:gd name="connsiteX17" fmla="*/ 2317587 w 4301913"/>
                <a:gd name="connsiteY17" fmla="*/ 2483987 h 5339689"/>
                <a:gd name="connsiteX18" fmla="*/ 2245348 w 4301913"/>
                <a:gd name="connsiteY18" fmla="*/ 2296761 h 5339689"/>
                <a:gd name="connsiteX19" fmla="*/ 2232191 w 4301913"/>
                <a:gd name="connsiteY19" fmla="*/ 1957698 h 5339689"/>
                <a:gd name="connsiteX20" fmla="*/ 2335047 w 4301913"/>
                <a:gd name="connsiteY20" fmla="*/ 2199249 h 5339689"/>
                <a:gd name="connsiteX21" fmla="*/ 3132200 w 4301913"/>
                <a:gd name="connsiteY21" fmla="*/ 2447242 h 5339689"/>
                <a:gd name="connsiteX22" fmla="*/ 3378274 w 4301913"/>
                <a:gd name="connsiteY22" fmla="*/ 2560857 h 5339689"/>
                <a:gd name="connsiteX23" fmla="*/ 3508883 w 4301913"/>
                <a:gd name="connsiteY23" fmla="*/ 2990167 h 5339689"/>
                <a:gd name="connsiteX24" fmla="*/ 3598240 w 4301913"/>
                <a:gd name="connsiteY24" fmla="*/ 3107894 h 5339689"/>
                <a:gd name="connsiteX25" fmla="*/ 3594745 w 4301913"/>
                <a:gd name="connsiteY25" fmla="*/ 3285579 h 5339689"/>
                <a:gd name="connsiteX26" fmla="*/ 3651895 w 4301913"/>
                <a:gd name="connsiteY26" fmla="*/ 3356092 h 5339689"/>
                <a:gd name="connsiteX27" fmla="*/ 3637711 w 4301913"/>
                <a:gd name="connsiteY27" fmla="*/ 3431264 h 5339689"/>
                <a:gd name="connsiteX28" fmla="*/ 3719804 w 4301913"/>
                <a:gd name="connsiteY28" fmla="*/ 3476627 h 5339689"/>
                <a:gd name="connsiteX29" fmla="*/ 3712883 w 4301913"/>
                <a:gd name="connsiteY29" fmla="*/ 3623134 h 5339689"/>
                <a:gd name="connsiteX30" fmla="*/ 4072229 w 4301913"/>
                <a:gd name="connsiteY30" fmla="*/ 4192921 h 5339689"/>
                <a:gd name="connsiteX31" fmla="*/ 4224629 w 4301913"/>
                <a:gd name="connsiteY31" fmla="*/ 4288171 h 5339689"/>
                <a:gd name="connsiteX32" fmla="*/ 4300829 w 4301913"/>
                <a:gd name="connsiteY32" fmla="*/ 4756815 h 5339689"/>
                <a:gd name="connsiteX33" fmla="*/ 3847261 w 4301913"/>
                <a:gd name="connsiteY33" fmla="*/ 5216962 h 5339689"/>
                <a:gd name="connsiteX34" fmla="*/ 3422680 w 4301913"/>
                <a:gd name="connsiteY34" fmla="*/ 5222784 h 5339689"/>
                <a:gd name="connsiteX35" fmla="*/ 3313176 w 4301913"/>
                <a:gd name="connsiteY35" fmla="*/ 5151314 h 5339689"/>
                <a:gd name="connsiteX36" fmla="*/ 3369638 w 4301913"/>
                <a:gd name="connsiteY36" fmla="*/ 5323498 h 5339689"/>
                <a:gd name="connsiteX37" fmla="*/ 433336 w 4301913"/>
                <a:gd name="connsiteY37" fmla="*/ 5339690 h 5339689"/>
                <a:gd name="connsiteX38" fmla="*/ 481304 w 4301913"/>
                <a:gd name="connsiteY38" fmla="*/ 4979179 h 5339689"/>
                <a:gd name="connsiteX39" fmla="*/ 398526 w 4301913"/>
                <a:gd name="connsiteY39" fmla="*/ 4755101 h 5339689"/>
                <a:gd name="connsiteX40" fmla="*/ 421207 w 4301913"/>
                <a:gd name="connsiteY40" fmla="*/ 4524378 h 5339689"/>
                <a:gd name="connsiteX41" fmla="*/ 348297 w 4301913"/>
                <a:gd name="connsiteY41" fmla="*/ 4473120 h 5339689"/>
                <a:gd name="connsiteX42" fmla="*/ 279224 w 4301913"/>
                <a:gd name="connsiteY42" fmla="*/ 4134948 h 5339689"/>
                <a:gd name="connsiteX43" fmla="*/ 73305 w 4301913"/>
                <a:gd name="connsiteY43" fmla="*/ 3621969 h 5339689"/>
                <a:gd name="connsiteX44" fmla="*/ 12523 w 4301913"/>
                <a:gd name="connsiteY44" fmla="*/ 3119269 h 5339689"/>
                <a:gd name="connsiteX45" fmla="*/ 109829 w 4301913"/>
                <a:gd name="connsiteY45" fmla="*/ 2487946 h 5339689"/>
                <a:gd name="connsiteX46" fmla="*/ 874434 w 4301913"/>
                <a:gd name="connsiteY46" fmla="*/ 2132575 h 5339689"/>
                <a:gd name="connsiteX47" fmla="*/ 1273431 w 4301913"/>
                <a:gd name="connsiteY47" fmla="*/ 1758902 h 5339689"/>
                <a:gd name="connsiteX48" fmla="*/ 1281747 w 4301913"/>
                <a:gd name="connsiteY48" fmla="*/ 1766651 h 5339689"/>
                <a:gd name="connsiteX49" fmla="*/ 1956993 w 4301913"/>
                <a:gd name="connsiteY49" fmla="*/ 2690917 h 5339689"/>
                <a:gd name="connsiteX50" fmla="*/ 1754023 w 4301913"/>
                <a:gd name="connsiteY50" fmla="*/ 2443267 h 5339689"/>
                <a:gd name="connsiteX51" fmla="*/ 2026615 w 4301913"/>
                <a:gd name="connsiteY51" fmla="*/ 2183146 h 5339689"/>
                <a:gd name="connsiteX52" fmla="*/ 2044038 w 4301913"/>
                <a:gd name="connsiteY52" fmla="*/ 2183376 h 5339689"/>
                <a:gd name="connsiteX53" fmla="*/ 1900529 w 4301913"/>
                <a:gd name="connsiteY53" fmla="*/ 2106944 h 5339689"/>
                <a:gd name="connsiteX54" fmla="*/ 1525079 w 4301913"/>
                <a:gd name="connsiteY54" fmla="*/ 1935494 h 5339689"/>
                <a:gd name="connsiteX55" fmla="*/ 1329029 w 4301913"/>
                <a:gd name="connsiteY55" fmla="*/ 1706894 h 5339689"/>
                <a:gd name="connsiteX56" fmla="*/ 1195679 w 4301913"/>
                <a:gd name="connsiteY56" fmla="*/ 1325894 h 5339689"/>
                <a:gd name="connsiteX57" fmla="*/ 1114614 w 4301913"/>
                <a:gd name="connsiteY57" fmla="*/ 1385991 h 5339689"/>
                <a:gd name="connsiteX58" fmla="*/ 960295 w 4301913"/>
                <a:gd name="connsiteY58" fmla="*/ 992999 h 5339689"/>
                <a:gd name="connsiteX59" fmla="*/ 1055408 w 4301913"/>
                <a:gd name="connsiteY59" fmla="*/ 898982 h 5339689"/>
                <a:gd name="connsiteX60" fmla="*/ 1737713 w 4301913"/>
                <a:gd name="connsiteY60" fmla="*/ 0 h 5339689"/>
                <a:gd name="connsiteX0" fmla="*/ 2373452 w 4301913"/>
                <a:gd name="connsiteY0" fmla="*/ 4142218 h 5334537"/>
                <a:gd name="connsiteX1" fmla="*/ 2491863 w 4301913"/>
                <a:gd name="connsiteY1" fmla="*/ 4504031 h 5334537"/>
                <a:gd name="connsiteX2" fmla="*/ 2514887 w 4301913"/>
                <a:gd name="connsiteY2" fmla="*/ 4224449 h 5334537"/>
                <a:gd name="connsiteX3" fmla="*/ 2373452 w 4301913"/>
                <a:gd name="connsiteY3" fmla="*/ 4142218 h 5334537"/>
                <a:gd name="connsiteX4" fmla="*/ 1737713 w 4301913"/>
                <a:gd name="connsiteY4" fmla="*/ 0 h 5334537"/>
                <a:gd name="connsiteX5" fmla="*/ 2494232 w 4301913"/>
                <a:gd name="connsiteY5" fmla="*/ 793865 h 5334537"/>
                <a:gd name="connsiteX6" fmla="*/ 2531098 w 4301913"/>
                <a:gd name="connsiteY6" fmla="*/ 1178908 h 5334537"/>
                <a:gd name="connsiteX7" fmla="*/ 2424404 w 4301913"/>
                <a:gd name="connsiteY7" fmla="*/ 1268744 h 5334537"/>
                <a:gd name="connsiteX8" fmla="*/ 2241510 w 4301913"/>
                <a:gd name="connsiteY8" fmla="*/ 1761783 h 5334537"/>
                <a:gd name="connsiteX9" fmla="*/ 2220061 w 4301913"/>
                <a:gd name="connsiteY9" fmla="*/ 1910756 h 5334537"/>
                <a:gd name="connsiteX10" fmla="*/ 2066052 w 4301913"/>
                <a:gd name="connsiteY10" fmla="*/ 2183666 h 5334537"/>
                <a:gd name="connsiteX11" fmla="*/ 2317587 w 4301913"/>
                <a:gd name="connsiteY11" fmla="*/ 2483987 h 5334537"/>
                <a:gd name="connsiteX12" fmla="*/ 2322187 w 4301913"/>
                <a:gd name="connsiteY12" fmla="*/ 2504347 h 5334537"/>
                <a:gd name="connsiteX13" fmla="*/ 2224379 w 4301913"/>
                <a:gd name="connsiteY13" fmla="*/ 2497471 h 5334537"/>
                <a:gd name="connsiteX14" fmla="*/ 2357729 w 4301913"/>
                <a:gd name="connsiteY14" fmla="*/ 2754646 h 5334537"/>
                <a:gd name="connsiteX15" fmla="*/ 2322187 w 4301913"/>
                <a:gd name="connsiteY15" fmla="*/ 2504347 h 5334537"/>
                <a:gd name="connsiteX16" fmla="*/ 2337445 w 4301913"/>
                <a:gd name="connsiteY16" fmla="*/ 2505420 h 5334537"/>
                <a:gd name="connsiteX17" fmla="*/ 2317587 w 4301913"/>
                <a:gd name="connsiteY17" fmla="*/ 2483987 h 5334537"/>
                <a:gd name="connsiteX18" fmla="*/ 2245348 w 4301913"/>
                <a:gd name="connsiteY18" fmla="*/ 2296761 h 5334537"/>
                <a:gd name="connsiteX19" fmla="*/ 2232191 w 4301913"/>
                <a:gd name="connsiteY19" fmla="*/ 1957698 h 5334537"/>
                <a:gd name="connsiteX20" fmla="*/ 2335047 w 4301913"/>
                <a:gd name="connsiteY20" fmla="*/ 2199249 h 5334537"/>
                <a:gd name="connsiteX21" fmla="*/ 3132200 w 4301913"/>
                <a:gd name="connsiteY21" fmla="*/ 2447242 h 5334537"/>
                <a:gd name="connsiteX22" fmla="*/ 3378274 w 4301913"/>
                <a:gd name="connsiteY22" fmla="*/ 2560857 h 5334537"/>
                <a:gd name="connsiteX23" fmla="*/ 3508883 w 4301913"/>
                <a:gd name="connsiteY23" fmla="*/ 2990167 h 5334537"/>
                <a:gd name="connsiteX24" fmla="*/ 3598240 w 4301913"/>
                <a:gd name="connsiteY24" fmla="*/ 3107894 h 5334537"/>
                <a:gd name="connsiteX25" fmla="*/ 3594745 w 4301913"/>
                <a:gd name="connsiteY25" fmla="*/ 3285579 h 5334537"/>
                <a:gd name="connsiteX26" fmla="*/ 3651895 w 4301913"/>
                <a:gd name="connsiteY26" fmla="*/ 3356092 h 5334537"/>
                <a:gd name="connsiteX27" fmla="*/ 3637711 w 4301913"/>
                <a:gd name="connsiteY27" fmla="*/ 3431264 h 5334537"/>
                <a:gd name="connsiteX28" fmla="*/ 3719804 w 4301913"/>
                <a:gd name="connsiteY28" fmla="*/ 3476627 h 5334537"/>
                <a:gd name="connsiteX29" fmla="*/ 3712883 w 4301913"/>
                <a:gd name="connsiteY29" fmla="*/ 3623134 h 5334537"/>
                <a:gd name="connsiteX30" fmla="*/ 4072229 w 4301913"/>
                <a:gd name="connsiteY30" fmla="*/ 4192921 h 5334537"/>
                <a:gd name="connsiteX31" fmla="*/ 4224629 w 4301913"/>
                <a:gd name="connsiteY31" fmla="*/ 4288171 h 5334537"/>
                <a:gd name="connsiteX32" fmla="*/ 4300829 w 4301913"/>
                <a:gd name="connsiteY32" fmla="*/ 4756815 h 5334537"/>
                <a:gd name="connsiteX33" fmla="*/ 3847261 w 4301913"/>
                <a:gd name="connsiteY33" fmla="*/ 5216962 h 5334537"/>
                <a:gd name="connsiteX34" fmla="*/ 3422680 w 4301913"/>
                <a:gd name="connsiteY34" fmla="*/ 5222784 h 5334537"/>
                <a:gd name="connsiteX35" fmla="*/ 3313176 w 4301913"/>
                <a:gd name="connsiteY35" fmla="*/ 5151314 h 5334537"/>
                <a:gd name="connsiteX36" fmla="*/ 3369638 w 4301913"/>
                <a:gd name="connsiteY36" fmla="*/ 5323498 h 5334537"/>
                <a:gd name="connsiteX37" fmla="*/ 428472 w 4301913"/>
                <a:gd name="connsiteY37" fmla="*/ 5334537 h 5334537"/>
                <a:gd name="connsiteX38" fmla="*/ 481304 w 4301913"/>
                <a:gd name="connsiteY38" fmla="*/ 4979179 h 5334537"/>
                <a:gd name="connsiteX39" fmla="*/ 398526 w 4301913"/>
                <a:gd name="connsiteY39" fmla="*/ 4755101 h 5334537"/>
                <a:gd name="connsiteX40" fmla="*/ 421207 w 4301913"/>
                <a:gd name="connsiteY40" fmla="*/ 4524378 h 5334537"/>
                <a:gd name="connsiteX41" fmla="*/ 348297 w 4301913"/>
                <a:gd name="connsiteY41" fmla="*/ 4473120 h 5334537"/>
                <a:gd name="connsiteX42" fmla="*/ 279224 w 4301913"/>
                <a:gd name="connsiteY42" fmla="*/ 4134948 h 5334537"/>
                <a:gd name="connsiteX43" fmla="*/ 73305 w 4301913"/>
                <a:gd name="connsiteY43" fmla="*/ 3621969 h 5334537"/>
                <a:gd name="connsiteX44" fmla="*/ 12523 w 4301913"/>
                <a:gd name="connsiteY44" fmla="*/ 3119269 h 5334537"/>
                <a:gd name="connsiteX45" fmla="*/ 109829 w 4301913"/>
                <a:gd name="connsiteY45" fmla="*/ 2487946 h 5334537"/>
                <a:gd name="connsiteX46" fmla="*/ 874434 w 4301913"/>
                <a:gd name="connsiteY46" fmla="*/ 2132575 h 5334537"/>
                <a:gd name="connsiteX47" fmla="*/ 1273431 w 4301913"/>
                <a:gd name="connsiteY47" fmla="*/ 1758902 h 5334537"/>
                <a:gd name="connsiteX48" fmla="*/ 1281747 w 4301913"/>
                <a:gd name="connsiteY48" fmla="*/ 1766651 h 5334537"/>
                <a:gd name="connsiteX49" fmla="*/ 1956993 w 4301913"/>
                <a:gd name="connsiteY49" fmla="*/ 2690917 h 5334537"/>
                <a:gd name="connsiteX50" fmla="*/ 1754023 w 4301913"/>
                <a:gd name="connsiteY50" fmla="*/ 2443267 h 5334537"/>
                <a:gd name="connsiteX51" fmla="*/ 2026615 w 4301913"/>
                <a:gd name="connsiteY51" fmla="*/ 2183146 h 5334537"/>
                <a:gd name="connsiteX52" fmla="*/ 2044038 w 4301913"/>
                <a:gd name="connsiteY52" fmla="*/ 2183376 h 5334537"/>
                <a:gd name="connsiteX53" fmla="*/ 1900529 w 4301913"/>
                <a:gd name="connsiteY53" fmla="*/ 2106944 h 5334537"/>
                <a:gd name="connsiteX54" fmla="*/ 1525079 w 4301913"/>
                <a:gd name="connsiteY54" fmla="*/ 1935494 h 5334537"/>
                <a:gd name="connsiteX55" fmla="*/ 1329029 w 4301913"/>
                <a:gd name="connsiteY55" fmla="*/ 1706894 h 5334537"/>
                <a:gd name="connsiteX56" fmla="*/ 1195679 w 4301913"/>
                <a:gd name="connsiteY56" fmla="*/ 1325894 h 5334537"/>
                <a:gd name="connsiteX57" fmla="*/ 1114614 w 4301913"/>
                <a:gd name="connsiteY57" fmla="*/ 1385991 h 5334537"/>
                <a:gd name="connsiteX58" fmla="*/ 960295 w 4301913"/>
                <a:gd name="connsiteY58" fmla="*/ 992999 h 5334537"/>
                <a:gd name="connsiteX59" fmla="*/ 1055408 w 4301913"/>
                <a:gd name="connsiteY59" fmla="*/ 898982 h 5334537"/>
                <a:gd name="connsiteX60" fmla="*/ 1737713 w 4301913"/>
                <a:gd name="connsiteY60" fmla="*/ 0 h 5334537"/>
                <a:gd name="connsiteX0" fmla="*/ 2373452 w 4301913"/>
                <a:gd name="connsiteY0" fmla="*/ 4142218 h 5324230"/>
                <a:gd name="connsiteX1" fmla="*/ 2491863 w 4301913"/>
                <a:gd name="connsiteY1" fmla="*/ 4504031 h 5324230"/>
                <a:gd name="connsiteX2" fmla="*/ 2514887 w 4301913"/>
                <a:gd name="connsiteY2" fmla="*/ 4224449 h 5324230"/>
                <a:gd name="connsiteX3" fmla="*/ 2373452 w 4301913"/>
                <a:gd name="connsiteY3" fmla="*/ 4142218 h 5324230"/>
                <a:gd name="connsiteX4" fmla="*/ 1737713 w 4301913"/>
                <a:gd name="connsiteY4" fmla="*/ 0 h 5324230"/>
                <a:gd name="connsiteX5" fmla="*/ 2494232 w 4301913"/>
                <a:gd name="connsiteY5" fmla="*/ 793865 h 5324230"/>
                <a:gd name="connsiteX6" fmla="*/ 2531098 w 4301913"/>
                <a:gd name="connsiteY6" fmla="*/ 1178908 h 5324230"/>
                <a:gd name="connsiteX7" fmla="*/ 2424404 w 4301913"/>
                <a:gd name="connsiteY7" fmla="*/ 1268744 h 5324230"/>
                <a:gd name="connsiteX8" fmla="*/ 2241510 w 4301913"/>
                <a:gd name="connsiteY8" fmla="*/ 1761783 h 5324230"/>
                <a:gd name="connsiteX9" fmla="*/ 2220061 w 4301913"/>
                <a:gd name="connsiteY9" fmla="*/ 1910756 h 5324230"/>
                <a:gd name="connsiteX10" fmla="*/ 2066052 w 4301913"/>
                <a:gd name="connsiteY10" fmla="*/ 2183666 h 5324230"/>
                <a:gd name="connsiteX11" fmla="*/ 2317587 w 4301913"/>
                <a:gd name="connsiteY11" fmla="*/ 2483987 h 5324230"/>
                <a:gd name="connsiteX12" fmla="*/ 2322187 w 4301913"/>
                <a:gd name="connsiteY12" fmla="*/ 2504347 h 5324230"/>
                <a:gd name="connsiteX13" fmla="*/ 2224379 w 4301913"/>
                <a:gd name="connsiteY13" fmla="*/ 2497471 h 5324230"/>
                <a:gd name="connsiteX14" fmla="*/ 2357729 w 4301913"/>
                <a:gd name="connsiteY14" fmla="*/ 2754646 h 5324230"/>
                <a:gd name="connsiteX15" fmla="*/ 2322187 w 4301913"/>
                <a:gd name="connsiteY15" fmla="*/ 2504347 h 5324230"/>
                <a:gd name="connsiteX16" fmla="*/ 2337445 w 4301913"/>
                <a:gd name="connsiteY16" fmla="*/ 2505420 h 5324230"/>
                <a:gd name="connsiteX17" fmla="*/ 2317587 w 4301913"/>
                <a:gd name="connsiteY17" fmla="*/ 2483987 h 5324230"/>
                <a:gd name="connsiteX18" fmla="*/ 2245348 w 4301913"/>
                <a:gd name="connsiteY18" fmla="*/ 2296761 h 5324230"/>
                <a:gd name="connsiteX19" fmla="*/ 2232191 w 4301913"/>
                <a:gd name="connsiteY19" fmla="*/ 1957698 h 5324230"/>
                <a:gd name="connsiteX20" fmla="*/ 2335047 w 4301913"/>
                <a:gd name="connsiteY20" fmla="*/ 2199249 h 5324230"/>
                <a:gd name="connsiteX21" fmla="*/ 3132200 w 4301913"/>
                <a:gd name="connsiteY21" fmla="*/ 2447242 h 5324230"/>
                <a:gd name="connsiteX22" fmla="*/ 3378274 w 4301913"/>
                <a:gd name="connsiteY22" fmla="*/ 2560857 h 5324230"/>
                <a:gd name="connsiteX23" fmla="*/ 3508883 w 4301913"/>
                <a:gd name="connsiteY23" fmla="*/ 2990167 h 5324230"/>
                <a:gd name="connsiteX24" fmla="*/ 3598240 w 4301913"/>
                <a:gd name="connsiteY24" fmla="*/ 3107894 h 5324230"/>
                <a:gd name="connsiteX25" fmla="*/ 3594745 w 4301913"/>
                <a:gd name="connsiteY25" fmla="*/ 3285579 h 5324230"/>
                <a:gd name="connsiteX26" fmla="*/ 3651895 w 4301913"/>
                <a:gd name="connsiteY26" fmla="*/ 3356092 h 5324230"/>
                <a:gd name="connsiteX27" fmla="*/ 3637711 w 4301913"/>
                <a:gd name="connsiteY27" fmla="*/ 3431264 h 5324230"/>
                <a:gd name="connsiteX28" fmla="*/ 3719804 w 4301913"/>
                <a:gd name="connsiteY28" fmla="*/ 3476627 h 5324230"/>
                <a:gd name="connsiteX29" fmla="*/ 3712883 w 4301913"/>
                <a:gd name="connsiteY29" fmla="*/ 3623134 h 5324230"/>
                <a:gd name="connsiteX30" fmla="*/ 4072229 w 4301913"/>
                <a:gd name="connsiteY30" fmla="*/ 4192921 h 5324230"/>
                <a:gd name="connsiteX31" fmla="*/ 4224629 w 4301913"/>
                <a:gd name="connsiteY31" fmla="*/ 4288171 h 5324230"/>
                <a:gd name="connsiteX32" fmla="*/ 4300829 w 4301913"/>
                <a:gd name="connsiteY32" fmla="*/ 4756815 h 5324230"/>
                <a:gd name="connsiteX33" fmla="*/ 3847261 w 4301913"/>
                <a:gd name="connsiteY33" fmla="*/ 5216962 h 5324230"/>
                <a:gd name="connsiteX34" fmla="*/ 3422680 w 4301913"/>
                <a:gd name="connsiteY34" fmla="*/ 5222784 h 5324230"/>
                <a:gd name="connsiteX35" fmla="*/ 3313176 w 4301913"/>
                <a:gd name="connsiteY35" fmla="*/ 5151314 h 5324230"/>
                <a:gd name="connsiteX36" fmla="*/ 3369638 w 4301913"/>
                <a:gd name="connsiteY36" fmla="*/ 5323498 h 5324230"/>
                <a:gd name="connsiteX37" fmla="*/ 438198 w 4301913"/>
                <a:gd name="connsiteY37" fmla="*/ 5324230 h 5324230"/>
                <a:gd name="connsiteX38" fmla="*/ 481304 w 4301913"/>
                <a:gd name="connsiteY38" fmla="*/ 4979179 h 5324230"/>
                <a:gd name="connsiteX39" fmla="*/ 398526 w 4301913"/>
                <a:gd name="connsiteY39" fmla="*/ 4755101 h 5324230"/>
                <a:gd name="connsiteX40" fmla="*/ 421207 w 4301913"/>
                <a:gd name="connsiteY40" fmla="*/ 4524378 h 5324230"/>
                <a:gd name="connsiteX41" fmla="*/ 348297 w 4301913"/>
                <a:gd name="connsiteY41" fmla="*/ 4473120 h 5324230"/>
                <a:gd name="connsiteX42" fmla="*/ 279224 w 4301913"/>
                <a:gd name="connsiteY42" fmla="*/ 4134948 h 5324230"/>
                <a:gd name="connsiteX43" fmla="*/ 73305 w 4301913"/>
                <a:gd name="connsiteY43" fmla="*/ 3621969 h 5324230"/>
                <a:gd name="connsiteX44" fmla="*/ 12523 w 4301913"/>
                <a:gd name="connsiteY44" fmla="*/ 3119269 h 5324230"/>
                <a:gd name="connsiteX45" fmla="*/ 109829 w 4301913"/>
                <a:gd name="connsiteY45" fmla="*/ 2487946 h 5324230"/>
                <a:gd name="connsiteX46" fmla="*/ 874434 w 4301913"/>
                <a:gd name="connsiteY46" fmla="*/ 2132575 h 5324230"/>
                <a:gd name="connsiteX47" fmla="*/ 1273431 w 4301913"/>
                <a:gd name="connsiteY47" fmla="*/ 1758902 h 5324230"/>
                <a:gd name="connsiteX48" fmla="*/ 1281747 w 4301913"/>
                <a:gd name="connsiteY48" fmla="*/ 1766651 h 5324230"/>
                <a:gd name="connsiteX49" fmla="*/ 1956993 w 4301913"/>
                <a:gd name="connsiteY49" fmla="*/ 2690917 h 5324230"/>
                <a:gd name="connsiteX50" fmla="*/ 1754023 w 4301913"/>
                <a:gd name="connsiteY50" fmla="*/ 2443267 h 5324230"/>
                <a:gd name="connsiteX51" fmla="*/ 2026615 w 4301913"/>
                <a:gd name="connsiteY51" fmla="*/ 2183146 h 5324230"/>
                <a:gd name="connsiteX52" fmla="*/ 2044038 w 4301913"/>
                <a:gd name="connsiteY52" fmla="*/ 2183376 h 5324230"/>
                <a:gd name="connsiteX53" fmla="*/ 1900529 w 4301913"/>
                <a:gd name="connsiteY53" fmla="*/ 2106944 h 5324230"/>
                <a:gd name="connsiteX54" fmla="*/ 1525079 w 4301913"/>
                <a:gd name="connsiteY54" fmla="*/ 1935494 h 5324230"/>
                <a:gd name="connsiteX55" fmla="*/ 1329029 w 4301913"/>
                <a:gd name="connsiteY55" fmla="*/ 1706894 h 5324230"/>
                <a:gd name="connsiteX56" fmla="*/ 1195679 w 4301913"/>
                <a:gd name="connsiteY56" fmla="*/ 1325894 h 5324230"/>
                <a:gd name="connsiteX57" fmla="*/ 1114614 w 4301913"/>
                <a:gd name="connsiteY57" fmla="*/ 1385991 h 5324230"/>
                <a:gd name="connsiteX58" fmla="*/ 960295 w 4301913"/>
                <a:gd name="connsiteY58" fmla="*/ 992999 h 5324230"/>
                <a:gd name="connsiteX59" fmla="*/ 1055408 w 4301913"/>
                <a:gd name="connsiteY59" fmla="*/ 898982 h 5324230"/>
                <a:gd name="connsiteX60" fmla="*/ 1737713 w 4301913"/>
                <a:gd name="connsiteY60" fmla="*/ 0 h 5324230"/>
                <a:gd name="connsiteX0" fmla="*/ 2373452 w 4301913"/>
                <a:gd name="connsiteY0" fmla="*/ 4142218 h 5731598"/>
                <a:gd name="connsiteX1" fmla="*/ 2491863 w 4301913"/>
                <a:gd name="connsiteY1" fmla="*/ 4504031 h 5731598"/>
                <a:gd name="connsiteX2" fmla="*/ 2514887 w 4301913"/>
                <a:gd name="connsiteY2" fmla="*/ 4224449 h 5731598"/>
                <a:gd name="connsiteX3" fmla="*/ 2373452 w 4301913"/>
                <a:gd name="connsiteY3" fmla="*/ 4142218 h 5731598"/>
                <a:gd name="connsiteX4" fmla="*/ 1737713 w 4301913"/>
                <a:gd name="connsiteY4" fmla="*/ 0 h 5731598"/>
                <a:gd name="connsiteX5" fmla="*/ 2494232 w 4301913"/>
                <a:gd name="connsiteY5" fmla="*/ 793865 h 5731598"/>
                <a:gd name="connsiteX6" fmla="*/ 2531098 w 4301913"/>
                <a:gd name="connsiteY6" fmla="*/ 1178908 h 5731598"/>
                <a:gd name="connsiteX7" fmla="*/ 2424404 w 4301913"/>
                <a:gd name="connsiteY7" fmla="*/ 1268744 h 5731598"/>
                <a:gd name="connsiteX8" fmla="*/ 2241510 w 4301913"/>
                <a:gd name="connsiteY8" fmla="*/ 1761783 h 5731598"/>
                <a:gd name="connsiteX9" fmla="*/ 2220061 w 4301913"/>
                <a:gd name="connsiteY9" fmla="*/ 1910756 h 5731598"/>
                <a:gd name="connsiteX10" fmla="*/ 2066052 w 4301913"/>
                <a:gd name="connsiteY10" fmla="*/ 2183666 h 5731598"/>
                <a:gd name="connsiteX11" fmla="*/ 2317587 w 4301913"/>
                <a:gd name="connsiteY11" fmla="*/ 2483987 h 5731598"/>
                <a:gd name="connsiteX12" fmla="*/ 2322187 w 4301913"/>
                <a:gd name="connsiteY12" fmla="*/ 2504347 h 5731598"/>
                <a:gd name="connsiteX13" fmla="*/ 2224379 w 4301913"/>
                <a:gd name="connsiteY13" fmla="*/ 2497471 h 5731598"/>
                <a:gd name="connsiteX14" fmla="*/ 2357729 w 4301913"/>
                <a:gd name="connsiteY14" fmla="*/ 2754646 h 5731598"/>
                <a:gd name="connsiteX15" fmla="*/ 2322187 w 4301913"/>
                <a:gd name="connsiteY15" fmla="*/ 2504347 h 5731598"/>
                <a:gd name="connsiteX16" fmla="*/ 2337445 w 4301913"/>
                <a:gd name="connsiteY16" fmla="*/ 2505420 h 5731598"/>
                <a:gd name="connsiteX17" fmla="*/ 2317587 w 4301913"/>
                <a:gd name="connsiteY17" fmla="*/ 2483987 h 5731598"/>
                <a:gd name="connsiteX18" fmla="*/ 2245348 w 4301913"/>
                <a:gd name="connsiteY18" fmla="*/ 2296761 h 5731598"/>
                <a:gd name="connsiteX19" fmla="*/ 2232191 w 4301913"/>
                <a:gd name="connsiteY19" fmla="*/ 1957698 h 5731598"/>
                <a:gd name="connsiteX20" fmla="*/ 2335047 w 4301913"/>
                <a:gd name="connsiteY20" fmla="*/ 2199249 h 5731598"/>
                <a:gd name="connsiteX21" fmla="*/ 3132200 w 4301913"/>
                <a:gd name="connsiteY21" fmla="*/ 2447242 h 5731598"/>
                <a:gd name="connsiteX22" fmla="*/ 3378274 w 4301913"/>
                <a:gd name="connsiteY22" fmla="*/ 2560857 h 5731598"/>
                <a:gd name="connsiteX23" fmla="*/ 3508883 w 4301913"/>
                <a:gd name="connsiteY23" fmla="*/ 2990167 h 5731598"/>
                <a:gd name="connsiteX24" fmla="*/ 3598240 w 4301913"/>
                <a:gd name="connsiteY24" fmla="*/ 3107894 h 5731598"/>
                <a:gd name="connsiteX25" fmla="*/ 3594745 w 4301913"/>
                <a:gd name="connsiteY25" fmla="*/ 3285579 h 5731598"/>
                <a:gd name="connsiteX26" fmla="*/ 3651895 w 4301913"/>
                <a:gd name="connsiteY26" fmla="*/ 3356092 h 5731598"/>
                <a:gd name="connsiteX27" fmla="*/ 3637711 w 4301913"/>
                <a:gd name="connsiteY27" fmla="*/ 3431264 h 5731598"/>
                <a:gd name="connsiteX28" fmla="*/ 3719804 w 4301913"/>
                <a:gd name="connsiteY28" fmla="*/ 3476627 h 5731598"/>
                <a:gd name="connsiteX29" fmla="*/ 3712883 w 4301913"/>
                <a:gd name="connsiteY29" fmla="*/ 3623134 h 5731598"/>
                <a:gd name="connsiteX30" fmla="*/ 4072229 w 4301913"/>
                <a:gd name="connsiteY30" fmla="*/ 4192921 h 5731598"/>
                <a:gd name="connsiteX31" fmla="*/ 4224629 w 4301913"/>
                <a:gd name="connsiteY31" fmla="*/ 4288171 h 5731598"/>
                <a:gd name="connsiteX32" fmla="*/ 4300829 w 4301913"/>
                <a:gd name="connsiteY32" fmla="*/ 4756815 h 5731598"/>
                <a:gd name="connsiteX33" fmla="*/ 3847261 w 4301913"/>
                <a:gd name="connsiteY33" fmla="*/ 5216962 h 5731598"/>
                <a:gd name="connsiteX34" fmla="*/ 3422680 w 4301913"/>
                <a:gd name="connsiteY34" fmla="*/ 5222784 h 5731598"/>
                <a:gd name="connsiteX35" fmla="*/ 3313176 w 4301913"/>
                <a:gd name="connsiteY35" fmla="*/ 5151314 h 5731598"/>
                <a:gd name="connsiteX36" fmla="*/ 3369638 w 4301913"/>
                <a:gd name="connsiteY36" fmla="*/ 5323498 h 5731598"/>
                <a:gd name="connsiteX37" fmla="*/ 310084 w 4301913"/>
                <a:gd name="connsiteY37" fmla="*/ 5731598 h 5731598"/>
                <a:gd name="connsiteX38" fmla="*/ 481304 w 4301913"/>
                <a:gd name="connsiteY38" fmla="*/ 4979179 h 5731598"/>
                <a:gd name="connsiteX39" fmla="*/ 398526 w 4301913"/>
                <a:gd name="connsiteY39" fmla="*/ 4755101 h 5731598"/>
                <a:gd name="connsiteX40" fmla="*/ 421207 w 4301913"/>
                <a:gd name="connsiteY40" fmla="*/ 4524378 h 5731598"/>
                <a:gd name="connsiteX41" fmla="*/ 348297 w 4301913"/>
                <a:gd name="connsiteY41" fmla="*/ 4473120 h 5731598"/>
                <a:gd name="connsiteX42" fmla="*/ 279224 w 4301913"/>
                <a:gd name="connsiteY42" fmla="*/ 4134948 h 5731598"/>
                <a:gd name="connsiteX43" fmla="*/ 73305 w 4301913"/>
                <a:gd name="connsiteY43" fmla="*/ 3621969 h 5731598"/>
                <a:gd name="connsiteX44" fmla="*/ 12523 w 4301913"/>
                <a:gd name="connsiteY44" fmla="*/ 3119269 h 5731598"/>
                <a:gd name="connsiteX45" fmla="*/ 109829 w 4301913"/>
                <a:gd name="connsiteY45" fmla="*/ 2487946 h 5731598"/>
                <a:gd name="connsiteX46" fmla="*/ 874434 w 4301913"/>
                <a:gd name="connsiteY46" fmla="*/ 2132575 h 5731598"/>
                <a:gd name="connsiteX47" fmla="*/ 1273431 w 4301913"/>
                <a:gd name="connsiteY47" fmla="*/ 1758902 h 5731598"/>
                <a:gd name="connsiteX48" fmla="*/ 1281747 w 4301913"/>
                <a:gd name="connsiteY48" fmla="*/ 1766651 h 5731598"/>
                <a:gd name="connsiteX49" fmla="*/ 1956993 w 4301913"/>
                <a:gd name="connsiteY49" fmla="*/ 2690917 h 5731598"/>
                <a:gd name="connsiteX50" fmla="*/ 1754023 w 4301913"/>
                <a:gd name="connsiteY50" fmla="*/ 2443267 h 5731598"/>
                <a:gd name="connsiteX51" fmla="*/ 2026615 w 4301913"/>
                <a:gd name="connsiteY51" fmla="*/ 2183146 h 5731598"/>
                <a:gd name="connsiteX52" fmla="*/ 2044038 w 4301913"/>
                <a:gd name="connsiteY52" fmla="*/ 2183376 h 5731598"/>
                <a:gd name="connsiteX53" fmla="*/ 1900529 w 4301913"/>
                <a:gd name="connsiteY53" fmla="*/ 2106944 h 5731598"/>
                <a:gd name="connsiteX54" fmla="*/ 1525079 w 4301913"/>
                <a:gd name="connsiteY54" fmla="*/ 1935494 h 5731598"/>
                <a:gd name="connsiteX55" fmla="*/ 1329029 w 4301913"/>
                <a:gd name="connsiteY55" fmla="*/ 1706894 h 5731598"/>
                <a:gd name="connsiteX56" fmla="*/ 1195679 w 4301913"/>
                <a:gd name="connsiteY56" fmla="*/ 1325894 h 5731598"/>
                <a:gd name="connsiteX57" fmla="*/ 1114614 w 4301913"/>
                <a:gd name="connsiteY57" fmla="*/ 1385991 h 5731598"/>
                <a:gd name="connsiteX58" fmla="*/ 960295 w 4301913"/>
                <a:gd name="connsiteY58" fmla="*/ 992999 h 5731598"/>
                <a:gd name="connsiteX59" fmla="*/ 1055408 w 4301913"/>
                <a:gd name="connsiteY59" fmla="*/ 898982 h 5731598"/>
                <a:gd name="connsiteX60" fmla="*/ 1737713 w 4301913"/>
                <a:gd name="connsiteY60" fmla="*/ 0 h 5731598"/>
                <a:gd name="connsiteX0" fmla="*/ 2373452 w 4301913"/>
                <a:gd name="connsiteY0" fmla="*/ 4142218 h 5731598"/>
                <a:gd name="connsiteX1" fmla="*/ 2491863 w 4301913"/>
                <a:gd name="connsiteY1" fmla="*/ 4504031 h 5731598"/>
                <a:gd name="connsiteX2" fmla="*/ 2514887 w 4301913"/>
                <a:gd name="connsiteY2" fmla="*/ 4224449 h 5731598"/>
                <a:gd name="connsiteX3" fmla="*/ 2373452 w 4301913"/>
                <a:gd name="connsiteY3" fmla="*/ 4142218 h 5731598"/>
                <a:gd name="connsiteX4" fmla="*/ 1737713 w 4301913"/>
                <a:gd name="connsiteY4" fmla="*/ 0 h 5731598"/>
                <a:gd name="connsiteX5" fmla="*/ 2494232 w 4301913"/>
                <a:gd name="connsiteY5" fmla="*/ 793865 h 5731598"/>
                <a:gd name="connsiteX6" fmla="*/ 2531098 w 4301913"/>
                <a:gd name="connsiteY6" fmla="*/ 1178908 h 5731598"/>
                <a:gd name="connsiteX7" fmla="*/ 2424404 w 4301913"/>
                <a:gd name="connsiteY7" fmla="*/ 1268744 h 5731598"/>
                <a:gd name="connsiteX8" fmla="*/ 2241510 w 4301913"/>
                <a:gd name="connsiteY8" fmla="*/ 1761783 h 5731598"/>
                <a:gd name="connsiteX9" fmla="*/ 2220061 w 4301913"/>
                <a:gd name="connsiteY9" fmla="*/ 1910756 h 5731598"/>
                <a:gd name="connsiteX10" fmla="*/ 2066052 w 4301913"/>
                <a:gd name="connsiteY10" fmla="*/ 2183666 h 5731598"/>
                <a:gd name="connsiteX11" fmla="*/ 2317587 w 4301913"/>
                <a:gd name="connsiteY11" fmla="*/ 2483987 h 5731598"/>
                <a:gd name="connsiteX12" fmla="*/ 2322187 w 4301913"/>
                <a:gd name="connsiteY12" fmla="*/ 2504347 h 5731598"/>
                <a:gd name="connsiteX13" fmla="*/ 2224379 w 4301913"/>
                <a:gd name="connsiteY13" fmla="*/ 2497471 h 5731598"/>
                <a:gd name="connsiteX14" fmla="*/ 2357729 w 4301913"/>
                <a:gd name="connsiteY14" fmla="*/ 2754646 h 5731598"/>
                <a:gd name="connsiteX15" fmla="*/ 2322187 w 4301913"/>
                <a:gd name="connsiteY15" fmla="*/ 2504347 h 5731598"/>
                <a:gd name="connsiteX16" fmla="*/ 2337445 w 4301913"/>
                <a:gd name="connsiteY16" fmla="*/ 2505420 h 5731598"/>
                <a:gd name="connsiteX17" fmla="*/ 2317587 w 4301913"/>
                <a:gd name="connsiteY17" fmla="*/ 2483987 h 5731598"/>
                <a:gd name="connsiteX18" fmla="*/ 2245348 w 4301913"/>
                <a:gd name="connsiteY18" fmla="*/ 2296761 h 5731598"/>
                <a:gd name="connsiteX19" fmla="*/ 2232191 w 4301913"/>
                <a:gd name="connsiteY19" fmla="*/ 1957698 h 5731598"/>
                <a:gd name="connsiteX20" fmla="*/ 2335047 w 4301913"/>
                <a:gd name="connsiteY20" fmla="*/ 2199249 h 5731598"/>
                <a:gd name="connsiteX21" fmla="*/ 3132200 w 4301913"/>
                <a:gd name="connsiteY21" fmla="*/ 2447242 h 5731598"/>
                <a:gd name="connsiteX22" fmla="*/ 3378274 w 4301913"/>
                <a:gd name="connsiteY22" fmla="*/ 2560857 h 5731598"/>
                <a:gd name="connsiteX23" fmla="*/ 3508883 w 4301913"/>
                <a:gd name="connsiteY23" fmla="*/ 2990167 h 5731598"/>
                <a:gd name="connsiteX24" fmla="*/ 3598240 w 4301913"/>
                <a:gd name="connsiteY24" fmla="*/ 3107894 h 5731598"/>
                <a:gd name="connsiteX25" fmla="*/ 3594745 w 4301913"/>
                <a:gd name="connsiteY25" fmla="*/ 3285579 h 5731598"/>
                <a:gd name="connsiteX26" fmla="*/ 3651895 w 4301913"/>
                <a:gd name="connsiteY26" fmla="*/ 3356092 h 5731598"/>
                <a:gd name="connsiteX27" fmla="*/ 3637711 w 4301913"/>
                <a:gd name="connsiteY27" fmla="*/ 3431264 h 5731598"/>
                <a:gd name="connsiteX28" fmla="*/ 3719804 w 4301913"/>
                <a:gd name="connsiteY28" fmla="*/ 3476627 h 5731598"/>
                <a:gd name="connsiteX29" fmla="*/ 3712883 w 4301913"/>
                <a:gd name="connsiteY29" fmla="*/ 3623134 h 5731598"/>
                <a:gd name="connsiteX30" fmla="*/ 4072229 w 4301913"/>
                <a:gd name="connsiteY30" fmla="*/ 4192921 h 5731598"/>
                <a:gd name="connsiteX31" fmla="*/ 4224629 w 4301913"/>
                <a:gd name="connsiteY31" fmla="*/ 4288171 h 5731598"/>
                <a:gd name="connsiteX32" fmla="*/ 4300829 w 4301913"/>
                <a:gd name="connsiteY32" fmla="*/ 4756815 h 5731598"/>
                <a:gd name="connsiteX33" fmla="*/ 3847261 w 4301913"/>
                <a:gd name="connsiteY33" fmla="*/ 5216962 h 5731598"/>
                <a:gd name="connsiteX34" fmla="*/ 3422680 w 4301913"/>
                <a:gd name="connsiteY34" fmla="*/ 5222784 h 5731598"/>
                <a:gd name="connsiteX35" fmla="*/ 3313176 w 4301913"/>
                <a:gd name="connsiteY35" fmla="*/ 5151314 h 5731598"/>
                <a:gd name="connsiteX36" fmla="*/ 3433696 w 4301913"/>
                <a:gd name="connsiteY36" fmla="*/ 5717287 h 5731598"/>
                <a:gd name="connsiteX37" fmla="*/ 310084 w 4301913"/>
                <a:gd name="connsiteY37" fmla="*/ 5731598 h 5731598"/>
                <a:gd name="connsiteX38" fmla="*/ 481304 w 4301913"/>
                <a:gd name="connsiteY38" fmla="*/ 4979179 h 5731598"/>
                <a:gd name="connsiteX39" fmla="*/ 398526 w 4301913"/>
                <a:gd name="connsiteY39" fmla="*/ 4755101 h 5731598"/>
                <a:gd name="connsiteX40" fmla="*/ 421207 w 4301913"/>
                <a:gd name="connsiteY40" fmla="*/ 4524378 h 5731598"/>
                <a:gd name="connsiteX41" fmla="*/ 348297 w 4301913"/>
                <a:gd name="connsiteY41" fmla="*/ 4473120 h 5731598"/>
                <a:gd name="connsiteX42" fmla="*/ 279224 w 4301913"/>
                <a:gd name="connsiteY42" fmla="*/ 4134948 h 5731598"/>
                <a:gd name="connsiteX43" fmla="*/ 73305 w 4301913"/>
                <a:gd name="connsiteY43" fmla="*/ 3621969 h 5731598"/>
                <a:gd name="connsiteX44" fmla="*/ 12523 w 4301913"/>
                <a:gd name="connsiteY44" fmla="*/ 3119269 h 5731598"/>
                <a:gd name="connsiteX45" fmla="*/ 109829 w 4301913"/>
                <a:gd name="connsiteY45" fmla="*/ 2487946 h 5731598"/>
                <a:gd name="connsiteX46" fmla="*/ 874434 w 4301913"/>
                <a:gd name="connsiteY46" fmla="*/ 2132575 h 5731598"/>
                <a:gd name="connsiteX47" fmla="*/ 1273431 w 4301913"/>
                <a:gd name="connsiteY47" fmla="*/ 1758902 h 5731598"/>
                <a:gd name="connsiteX48" fmla="*/ 1281747 w 4301913"/>
                <a:gd name="connsiteY48" fmla="*/ 1766651 h 5731598"/>
                <a:gd name="connsiteX49" fmla="*/ 1956993 w 4301913"/>
                <a:gd name="connsiteY49" fmla="*/ 2690917 h 5731598"/>
                <a:gd name="connsiteX50" fmla="*/ 1754023 w 4301913"/>
                <a:gd name="connsiteY50" fmla="*/ 2443267 h 5731598"/>
                <a:gd name="connsiteX51" fmla="*/ 2026615 w 4301913"/>
                <a:gd name="connsiteY51" fmla="*/ 2183146 h 5731598"/>
                <a:gd name="connsiteX52" fmla="*/ 2044038 w 4301913"/>
                <a:gd name="connsiteY52" fmla="*/ 2183376 h 5731598"/>
                <a:gd name="connsiteX53" fmla="*/ 1900529 w 4301913"/>
                <a:gd name="connsiteY53" fmla="*/ 2106944 h 5731598"/>
                <a:gd name="connsiteX54" fmla="*/ 1525079 w 4301913"/>
                <a:gd name="connsiteY54" fmla="*/ 1935494 h 5731598"/>
                <a:gd name="connsiteX55" fmla="*/ 1329029 w 4301913"/>
                <a:gd name="connsiteY55" fmla="*/ 1706894 h 5731598"/>
                <a:gd name="connsiteX56" fmla="*/ 1195679 w 4301913"/>
                <a:gd name="connsiteY56" fmla="*/ 1325894 h 5731598"/>
                <a:gd name="connsiteX57" fmla="*/ 1114614 w 4301913"/>
                <a:gd name="connsiteY57" fmla="*/ 1385991 h 5731598"/>
                <a:gd name="connsiteX58" fmla="*/ 960295 w 4301913"/>
                <a:gd name="connsiteY58" fmla="*/ 992999 h 5731598"/>
                <a:gd name="connsiteX59" fmla="*/ 1055408 w 4301913"/>
                <a:gd name="connsiteY59" fmla="*/ 898982 h 5731598"/>
                <a:gd name="connsiteX60" fmla="*/ 1737713 w 4301913"/>
                <a:gd name="connsiteY60" fmla="*/ 0 h 57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01913" h="5731598">
                  <a:moveTo>
                    <a:pt x="2373452" y="4142218"/>
                  </a:moveTo>
                  <a:cubicBezTo>
                    <a:pt x="2537913" y="4328606"/>
                    <a:pt x="2521465" y="4373558"/>
                    <a:pt x="2491863" y="4504031"/>
                  </a:cubicBezTo>
                  <a:cubicBezTo>
                    <a:pt x="2580670" y="4487585"/>
                    <a:pt x="2613564" y="4300100"/>
                    <a:pt x="2514887" y="4224449"/>
                  </a:cubicBezTo>
                  <a:lnTo>
                    <a:pt x="2373452" y="4142218"/>
                  </a:lnTo>
                  <a:close/>
                  <a:moveTo>
                    <a:pt x="1737713" y="0"/>
                  </a:moveTo>
                  <a:cubicBezTo>
                    <a:pt x="2425158" y="11352"/>
                    <a:pt x="2435026" y="479905"/>
                    <a:pt x="2494232" y="793865"/>
                  </a:cubicBezTo>
                  <a:cubicBezTo>
                    <a:pt x="2643572" y="724861"/>
                    <a:pt x="2542930" y="1106476"/>
                    <a:pt x="2531098" y="1178908"/>
                  </a:cubicBezTo>
                  <a:cubicBezTo>
                    <a:pt x="2495533" y="1314109"/>
                    <a:pt x="2466547" y="1288137"/>
                    <a:pt x="2424404" y="1268744"/>
                  </a:cubicBezTo>
                  <a:cubicBezTo>
                    <a:pt x="2416066" y="1502164"/>
                    <a:pt x="2355102" y="1617173"/>
                    <a:pt x="2241510" y="1761783"/>
                  </a:cubicBezTo>
                  <a:cubicBezTo>
                    <a:pt x="2224493" y="1818019"/>
                    <a:pt x="2227211" y="1861098"/>
                    <a:pt x="2220061" y="1910756"/>
                  </a:cubicBezTo>
                  <a:cubicBezTo>
                    <a:pt x="2220368" y="2040551"/>
                    <a:pt x="2142095" y="2121990"/>
                    <a:pt x="2066052" y="2183666"/>
                  </a:cubicBezTo>
                  <a:cubicBezTo>
                    <a:pt x="2195885" y="2193566"/>
                    <a:pt x="2229649" y="2389328"/>
                    <a:pt x="2317587" y="2483987"/>
                  </a:cubicBezTo>
                  <a:cubicBezTo>
                    <a:pt x="2319660" y="2490805"/>
                    <a:pt x="2321127" y="2497602"/>
                    <a:pt x="2322187" y="2504347"/>
                  </a:cubicBezTo>
                  <a:lnTo>
                    <a:pt x="2224379" y="2497471"/>
                  </a:lnTo>
                  <a:lnTo>
                    <a:pt x="2357729" y="2754646"/>
                  </a:lnTo>
                  <a:cubicBezTo>
                    <a:pt x="2335028" y="2662152"/>
                    <a:pt x="2340109" y="2592609"/>
                    <a:pt x="2322187" y="2504347"/>
                  </a:cubicBezTo>
                  <a:lnTo>
                    <a:pt x="2337445" y="2505420"/>
                  </a:lnTo>
                  <a:lnTo>
                    <a:pt x="2317587" y="2483987"/>
                  </a:lnTo>
                  <a:cubicBezTo>
                    <a:pt x="2305761" y="2431381"/>
                    <a:pt x="2284721" y="2371643"/>
                    <a:pt x="2245348" y="2296761"/>
                  </a:cubicBezTo>
                  <a:lnTo>
                    <a:pt x="2232191" y="1957698"/>
                  </a:lnTo>
                  <a:cubicBezTo>
                    <a:pt x="2277440" y="2105096"/>
                    <a:pt x="2296376" y="2176842"/>
                    <a:pt x="2335047" y="2199249"/>
                  </a:cubicBezTo>
                  <a:cubicBezTo>
                    <a:pt x="2609537" y="2319191"/>
                    <a:pt x="2854421" y="2347036"/>
                    <a:pt x="3132200" y="2447242"/>
                  </a:cubicBezTo>
                  <a:cubicBezTo>
                    <a:pt x="3214225" y="2485114"/>
                    <a:pt x="3322563" y="2476936"/>
                    <a:pt x="3378274" y="2560857"/>
                  </a:cubicBezTo>
                  <a:cubicBezTo>
                    <a:pt x="3471148" y="2656815"/>
                    <a:pt x="3478503" y="2894208"/>
                    <a:pt x="3508883" y="2990167"/>
                  </a:cubicBezTo>
                  <a:cubicBezTo>
                    <a:pt x="3561694" y="3072169"/>
                    <a:pt x="3568454" y="3068652"/>
                    <a:pt x="3598240" y="3107894"/>
                  </a:cubicBezTo>
                  <a:lnTo>
                    <a:pt x="3594745" y="3285579"/>
                  </a:lnTo>
                  <a:cubicBezTo>
                    <a:pt x="3632434" y="3346361"/>
                    <a:pt x="3604339" y="3311757"/>
                    <a:pt x="3651895" y="3356092"/>
                  </a:cubicBezTo>
                  <a:lnTo>
                    <a:pt x="3637711" y="3431264"/>
                  </a:lnTo>
                  <a:cubicBezTo>
                    <a:pt x="3669461" y="3449674"/>
                    <a:pt x="3681475" y="3431904"/>
                    <a:pt x="3719804" y="3476627"/>
                  </a:cubicBezTo>
                  <a:cubicBezTo>
                    <a:pt x="3747100" y="3522174"/>
                    <a:pt x="3715190" y="3574298"/>
                    <a:pt x="3712883" y="3623134"/>
                  </a:cubicBezTo>
                  <a:cubicBezTo>
                    <a:pt x="3810737" y="3668338"/>
                    <a:pt x="3974375" y="3976678"/>
                    <a:pt x="4072229" y="4192921"/>
                  </a:cubicBezTo>
                  <a:lnTo>
                    <a:pt x="4224629" y="4288171"/>
                  </a:lnTo>
                  <a:cubicBezTo>
                    <a:pt x="4276342" y="4450964"/>
                    <a:pt x="4308321" y="4521659"/>
                    <a:pt x="4300829" y="4756815"/>
                  </a:cubicBezTo>
                  <a:cubicBezTo>
                    <a:pt x="4202268" y="4993524"/>
                    <a:pt x="4185935" y="5141424"/>
                    <a:pt x="3847261" y="5216962"/>
                  </a:cubicBezTo>
                  <a:lnTo>
                    <a:pt x="3422680" y="5222784"/>
                  </a:lnTo>
                  <a:cubicBezTo>
                    <a:pt x="3348901" y="5207732"/>
                    <a:pt x="3373798" y="5209126"/>
                    <a:pt x="3313176" y="5151314"/>
                  </a:cubicBezTo>
                  <a:lnTo>
                    <a:pt x="3433696" y="5717287"/>
                  </a:lnTo>
                  <a:lnTo>
                    <a:pt x="310084" y="5731598"/>
                  </a:lnTo>
                  <a:cubicBezTo>
                    <a:pt x="324453" y="5616581"/>
                    <a:pt x="466935" y="5094196"/>
                    <a:pt x="481304" y="4979179"/>
                  </a:cubicBezTo>
                  <a:cubicBezTo>
                    <a:pt x="453711" y="4893522"/>
                    <a:pt x="445854" y="4867071"/>
                    <a:pt x="398526" y="4755101"/>
                  </a:cubicBezTo>
                  <a:cubicBezTo>
                    <a:pt x="403894" y="4649687"/>
                    <a:pt x="389525" y="4652816"/>
                    <a:pt x="421207" y="4524378"/>
                  </a:cubicBezTo>
                  <a:lnTo>
                    <a:pt x="348297" y="4473120"/>
                  </a:lnTo>
                  <a:cubicBezTo>
                    <a:pt x="328562" y="4368071"/>
                    <a:pt x="354876" y="4328805"/>
                    <a:pt x="279224" y="4134948"/>
                  </a:cubicBezTo>
                  <a:cubicBezTo>
                    <a:pt x="217163" y="3997944"/>
                    <a:pt x="138656" y="3874096"/>
                    <a:pt x="73305" y="3621969"/>
                  </a:cubicBezTo>
                  <a:cubicBezTo>
                    <a:pt x="24538" y="3425896"/>
                    <a:pt x="71158" y="3338367"/>
                    <a:pt x="12523" y="3119269"/>
                  </a:cubicBezTo>
                  <a:cubicBezTo>
                    <a:pt x="12066" y="2833176"/>
                    <a:pt x="-50885" y="2823377"/>
                    <a:pt x="109829" y="2487946"/>
                  </a:cubicBezTo>
                  <a:cubicBezTo>
                    <a:pt x="259443" y="2339886"/>
                    <a:pt x="589963" y="2214850"/>
                    <a:pt x="874434" y="2132575"/>
                  </a:cubicBezTo>
                  <a:cubicBezTo>
                    <a:pt x="1092173" y="2072702"/>
                    <a:pt x="1226075" y="1743973"/>
                    <a:pt x="1273431" y="1758902"/>
                  </a:cubicBezTo>
                  <a:cubicBezTo>
                    <a:pt x="1276588" y="1759897"/>
                    <a:pt x="1279360" y="1762420"/>
                    <a:pt x="1281747" y="1766651"/>
                  </a:cubicBezTo>
                  <a:cubicBezTo>
                    <a:pt x="1249173" y="1864230"/>
                    <a:pt x="1677091" y="2363092"/>
                    <a:pt x="1956993" y="2690917"/>
                  </a:cubicBezTo>
                  <a:cubicBezTo>
                    <a:pt x="1924422" y="2597402"/>
                    <a:pt x="1924741" y="2576252"/>
                    <a:pt x="1754023" y="2443267"/>
                  </a:cubicBezTo>
                  <a:lnTo>
                    <a:pt x="2026615" y="2183146"/>
                  </a:lnTo>
                  <a:lnTo>
                    <a:pt x="2044038" y="2183376"/>
                  </a:lnTo>
                  <a:cubicBezTo>
                    <a:pt x="1996486" y="2148046"/>
                    <a:pt x="1948508" y="2133093"/>
                    <a:pt x="1900529" y="2106944"/>
                  </a:cubicBezTo>
                  <a:cubicBezTo>
                    <a:pt x="1791825" y="2112289"/>
                    <a:pt x="1739038" y="2170262"/>
                    <a:pt x="1525079" y="1935494"/>
                  </a:cubicBezTo>
                  <a:cubicBezTo>
                    <a:pt x="1452054" y="1859294"/>
                    <a:pt x="1388897" y="1806119"/>
                    <a:pt x="1329029" y="1706894"/>
                  </a:cubicBezTo>
                  <a:cubicBezTo>
                    <a:pt x="1251687" y="1593051"/>
                    <a:pt x="1240129" y="1452894"/>
                    <a:pt x="1195679" y="1325894"/>
                  </a:cubicBezTo>
                  <a:cubicBezTo>
                    <a:pt x="1168657" y="1345926"/>
                    <a:pt x="1148214" y="1379116"/>
                    <a:pt x="1114614" y="1385991"/>
                  </a:cubicBezTo>
                  <a:cubicBezTo>
                    <a:pt x="1060982" y="1393140"/>
                    <a:pt x="971167" y="1160178"/>
                    <a:pt x="960295" y="992999"/>
                  </a:cubicBezTo>
                  <a:cubicBezTo>
                    <a:pt x="956914" y="871755"/>
                    <a:pt x="1002873" y="898526"/>
                    <a:pt x="1055408" y="898982"/>
                  </a:cubicBezTo>
                  <a:cubicBezTo>
                    <a:pt x="961597" y="398680"/>
                    <a:pt x="1206574" y="23367"/>
                    <a:pt x="1737713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id="{5F9986B9-322A-4793-ABBF-0CCDA1BC1819}"/>
                </a:ext>
              </a:extLst>
            </p:cNvPr>
            <p:cNvGrpSpPr/>
            <p:nvPr/>
          </p:nvGrpSpPr>
          <p:grpSpPr>
            <a:xfrm>
              <a:off x="1078074" y="1839424"/>
              <a:ext cx="3831243" cy="3282786"/>
              <a:chOff x="1078070" y="1839423"/>
              <a:chExt cx="3831243" cy="3282786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A5467501-A5C4-47B0-89C9-58F71519980E}"/>
                  </a:ext>
                </a:extLst>
              </p:cNvPr>
              <p:cNvSpPr/>
              <p:nvPr/>
            </p:nvSpPr>
            <p:spPr>
              <a:xfrm>
                <a:off x="2404724" y="243810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ight Triangle 13">
                <a:extLst>
                  <a:ext uri="{FF2B5EF4-FFF2-40B4-BE49-F238E27FC236}">
                    <a16:creationId xmlns:a16="http://schemas.microsoft.com/office/drawing/2014/main" id="{BC50EEE3-1E0D-4DDC-A2B8-327BBE539568}"/>
                  </a:ext>
                </a:extLst>
              </p:cNvPr>
              <p:cNvSpPr/>
              <p:nvPr/>
            </p:nvSpPr>
            <p:spPr>
              <a:xfrm>
                <a:off x="3555666" y="2235219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64183C6F-368C-4001-BEB0-520B10D8B6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4052779" y="2881841"/>
                <a:ext cx="303013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id="{DC12101E-6554-469B-BB2F-B1D821148A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12885" y="255224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3A532AFF-BB2C-45F8-9549-5608F93621EC}"/>
                  </a:ext>
                </a:extLst>
              </p:cNvPr>
              <p:cNvSpPr/>
              <p:nvPr/>
            </p:nvSpPr>
            <p:spPr>
              <a:xfrm rot="18918221">
                <a:off x="1794989" y="3227385"/>
                <a:ext cx="240821" cy="396417"/>
              </a:xfrm>
              <a:custGeom>
                <a:avLst/>
                <a:gdLst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0411 w 2487611"/>
                  <a:gd name="connsiteY48" fmla="*/ 101253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91732 h 4117729"/>
                  <a:gd name="connsiteX1" fmla="*/ 1668701 w 2487611"/>
                  <a:gd name="connsiteY1" fmla="*/ 3492316 h 4117729"/>
                  <a:gd name="connsiteX2" fmla="*/ 1698103 w 2487611"/>
                  <a:gd name="connsiteY2" fmla="*/ 3835959 h 4117729"/>
                  <a:gd name="connsiteX3" fmla="*/ 1503571 w 2487611"/>
                  <a:gd name="connsiteY3" fmla="*/ 3618467 h 4117729"/>
                  <a:gd name="connsiteX4" fmla="*/ 1461585 w 2487611"/>
                  <a:gd name="connsiteY4" fmla="*/ 3832208 h 4117729"/>
                  <a:gd name="connsiteX5" fmla="*/ 1244671 w 2487611"/>
                  <a:gd name="connsiteY5" fmla="*/ 4117729 h 4117729"/>
                  <a:gd name="connsiteX6" fmla="*/ 1079392 w 2487611"/>
                  <a:gd name="connsiteY6" fmla="*/ 3811970 h 4117729"/>
                  <a:gd name="connsiteX7" fmla="*/ 987763 w 2487611"/>
                  <a:gd name="connsiteY7" fmla="*/ 3679772 h 4117729"/>
                  <a:gd name="connsiteX8" fmla="*/ 854400 w 2487611"/>
                  <a:gd name="connsiteY8" fmla="*/ 3746494 h 4117729"/>
                  <a:gd name="connsiteX9" fmla="*/ 869102 w 2487611"/>
                  <a:gd name="connsiteY9" fmla="*/ 3423079 h 4117729"/>
                  <a:gd name="connsiteX10" fmla="*/ 1052587 w 2487611"/>
                  <a:gd name="connsiteY10" fmla="*/ 3225534 h 4117729"/>
                  <a:gd name="connsiteX11" fmla="*/ 1019981 w 2487611"/>
                  <a:gd name="connsiteY11" fmla="*/ 3269557 h 4117729"/>
                  <a:gd name="connsiteX12" fmla="*/ 1012121 w 2487611"/>
                  <a:gd name="connsiteY12" fmla="*/ 3442474 h 4117729"/>
                  <a:gd name="connsiteX13" fmla="*/ 1083424 w 2487611"/>
                  <a:gd name="connsiteY13" fmla="*/ 3406801 h 4117729"/>
                  <a:gd name="connsiteX14" fmla="*/ 1132416 w 2487611"/>
                  <a:gd name="connsiteY14" fmla="*/ 3477481 h 4117729"/>
                  <a:gd name="connsiteX15" fmla="*/ 1220783 w 2487611"/>
                  <a:gd name="connsiteY15" fmla="*/ 3640958 h 4117729"/>
                  <a:gd name="connsiteX16" fmla="*/ 1336759 w 2487611"/>
                  <a:gd name="connsiteY16" fmla="*/ 3488301 h 4117729"/>
                  <a:gd name="connsiteX17" fmla="*/ 1359207 w 2487611"/>
                  <a:gd name="connsiteY17" fmla="*/ 3374022 h 4117729"/>
                  <a:gd name="connsiteX18" fmla="*/ 1463216 w 2487611"/>
                  <a:gd name="connsiteY18" fmla="*/ 3490306 h 4117729"/>
                  <a:gd name="connsiteX19" fmla="*/ 1447496 w 2487611"/>
                  <a:gd name="connsiteY19" fmla="*/ 3306574 h 4117729"/>
                  <a:gd name="connsiteX20" fmla="*/ 1355591 w 2487611"/>
                  <a:gd name="connsiteY20" fmla="*/ 3191732 h 4117729"/>
                  <a:gd name="connsiteX21" fmla="*/ 803026 w 2487611"/>
                  <a:gd name="connsiteY21" fmla="*/ 2884167 h 4117729"/>
                  <a:gd name="connsiteX22" fmla="*/ 1689473 w 2487611"/>
                  <a:gd name="connsiteY22" fmla="*/ 2884167 h 4117729"/>
                  <a:gd name="connsiteX23" fmla="*/ 1482985 w 2487611"/>
                  <a:gd name="connsiteY23" fmla="*/ 3164215 h 4117729"/>
                  <a:gd name="connsiteX24" fmla="*/ 1009514 w 2487611"/>
                  <a:gd name="connsiteY24" fmla="*/ 3164215 h 4117729"/>
                  <a:gd name="connsiteX25" fmla="*/ 803026 w 2487611"/>
                  <a:gd name="connsiteY25" fmla="*/ 2884167 h 4117729"/>
                  <a:gd name="connsiteX26" fmla="*/ 1246249 w 2487611"/>
                  <a:gd name="connsiteY26" fmla="*/ 1584102 h 4117729"/>
                  <a:gd name="connsiteX27" fmla="*/ 1346518 w 2487611"/>
                  <a:gd name="connsiteY27" fmla="*/ 1684371 h 4117729"/>
                  <a:gd name="connsiteX28" fmla="*/ 1246249 w 2487611"/>
                  <a:gd name="connsiteY28" fmla="*/ 1784640 h 4117729"/>
                  <a:gd name="connsiteX29" fmla="*/ 1145980 w 2487611"/>
                  <a:gd name="connsiteY29" fmla="*/ 1684371 h 4117729"/>
                  <a:gd name="connsiteX30" fmla="*/ 1246249 w 2487611"/>
                  <a:gd name="connsiteY30" fmla="*/ 1584102 h 4117729"/>
                  <a:gd name="connsiteX31" fmla="*/ 1246249 w 2487611"/>
                  <a:gd name="connsiteY31" fmla="*/ 1514596 h 4117729"/>
                  <a:gd name="connsiteX32" fmla="*/ 1076474 w 2487611"/>
                  <a:gd name="connsiteY32" fmla="*/ 1684371 h 4117729"/>
                  <a:gd name="connsiteX33" fmla="*/ 1246249 w 2487611"/>
                  <a:gd name="connsiteY33" fmla="*/ 1854146 h 4117729"/>
                  <a:gd name="connsiteX34" fmla="*/ 1416024 w 2487611"/>
                  <a:gd name="connsiteY34" fmla="*/ 1684371 h 4117729"/>
                  <a:gd name="connsiteX35" fmla="*/ 1246249 w 2487611"/>
                  <a:gd name="connsiteY35" fmla="*/ 1514596 h 4117729"/>
                  <a:gd name="connsiteX36" fmla="*/ 1246249 w 2487611"/>
                  <a:gd name="connsiteY36" fmla="*/ 761226 h 4117729"/>
                  <a:gd name="connsiteX37" fmla="*/ 1446787 w 2487611"/>
                  <a:gd name="connsiteY37" fmla="*/ 961764 h 4117729"/>
                  <a:gd name="connsiteX38" fmla="*/ 1246249 w 2487611"/>
                  <a:gd name="connsiteY38" fmla="*/ 1162302 h 4117729"/>
                  <a:gd name="connsiteX39" fmla="*/ 1045711 w 2487611"/>
                  <a:gd name="connsiteY39" fmla="*/ 961764 h 4117729"/>
                  <a:gd name="connsiteX40" fmla="*/ 1246249 w 2487611"/>
                  <a:gd name="connsiteY40" fmla="*/ 761226 h 4117729"/>
                  <a:gd name="connsiteX41" fmla="*/ 1246249 w 2487611"/>
                  <a:gd name="connsiteY41" fmla="*/ 622214 h 4117729"/>
                  <a:gd name="connsiteX42" fmla="*/ 906699 w 2487611"/>
                  <a:gd name="connsiteY42" fmla="*/ 961764 h 4117729"/>
                  <a:gd name="connsiteX43" fmla="*/ 1246249 w 2487611"/>
                  <a:gd name="connsiteY43" fmla="*/ 1301314 h 4117729"/>
                  <a:gd name="connsiteX44" fmla="*/ 1585799 w 2487611"/>
                  <a:gd name="connsiteY44" fmla="*/ 961764 h 4117729"/>
                  <a:gd name="connsiteX45" fmla="*/ 1246249 w 2487611"/>
                  <a:gd name="connsiteY45" fmla="*/ 622214 h 4117729"/>
                  <a:gd name="connsiteX46" fmla="*/ 1237076 w 2487611"/>
                  <a:gd name="connsiteY46" fmla="*/ 0 h 4117729"/>
                  <a:gd name="connsiteX47" fmla="*/ 1243449 w 2487611"/>
                  <a:gd name="connsiteY47" fmla="*/ 110915 h 4117729"/>
                  <a:gd name="connsiteX48" fmla="*/ 1258169 w 2487611"/>
                  <a:gd name="connsiteY48" fmla="*/ 12605 h 4117729"/>
                  <a:gd name="connsiteX49" fmla="*/ 1891856 w 2487611"/>
                  <a:gd name="connsiteY49" fmla="*/ 713203 h 4117729"/>
                  <a:gd name="connsiteX50" fmla="*/ 2096831 w 2487611"/>
                  <a:gd name="connsiteY50" fmla="*/ 1552470 h 4117729"/>
                  <a:gd name="connsiteX51" fmla="*/ 2003408 w 2487611"/>
                  <a:gd name="connsiteY51" fmla="*/ 2054055 h 4117729"/>
                  <a:gd name="connsiteX52" fmla="*/ 2224895 w 2487611"/>
                  <a:gd name="connsiteY52" fmla="*/ 2189415 h 4117729"/>
                  <a:gd name="connsiteX53" fmla="*/ 2487611 w 2487611"/>
                  <a:gd name="connsiteY53" fmla="*/ 2919570 h 4117729"/>
                  <a:gd name="connsiteX54" fmla="*/ 1777602 w 2487611"/>
                  <a:gd name="connsiteY54" fmla="*/ 2655584 h 4117729"/>
                  <a:gd name="connsiteX55" fmla="*/ 1697050 w 2487611"/>
                  <a:gd name="connsiteY55" fmla="*/ 2803564 h 4117729"/>
                  <a:gd name="connsiteX56" fmla="*/ 789847 w 2487611"/>
                  <a:gd name="connsiteY56" fmla="*/ 2803564 h 4117729"/>
                  <a:gd name="connsiteX57" fmla="*/ 709405 w 2487611"/>
                  <a:gd name="connsiteY57" fmla="*/ 2655809 h 4117729"/>
                  <a:gd name="connsiteX58" fmla="*/ 0 w 2487611"/>
                  <a:gd name="connsiteY58" fmla="*/ 2919570 h 4117729"/>
                  <a:gd name="connsiteX59" fmla="*/ 262716 w 2487611"/>
                  <a:gd name="connsiteY59" fmla="*/ 2189415 h 4117729"/>
                  <a:gd name="connsiteX60" fmla="*/ 483603 w 2487611"/>
                  <a:gd name="connsiteY60" fmla="*/ 2054421 h 4117729"/>
                  <a:gd name="connsiteX61" fmla="*/ 390066 w 2487611"/>
                  <a:gd name="connsiteY61" fmla="*/ 1552470 h 4117729"/>
                  <a:gd name="connsiteX62" fmla="*/ 595041 w 2487611"/>
                  <a:gd name="connsiteY62" fmla="*/ 713203 h 4117729"/>
                  <a:gd name="connsiteX63" fmla="*/ 1237076 w 2487611"/>
                  <a:gd name="connsiteY63" fmla="*/ 0 h 411772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7076 w 2487611"/>
                  <a:gd name="connsiteY46" fmla="*/ 544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7076 w 2487611"/>
                  <a:gd name="connsiteY63" fmla="*/ 5440 h 412316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8115 w 2487611"/>
                  <a:gd name="connsiteY46" fmla="*/ 2487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8115 w 2487611"/>
                  <a:gd name="connsiteY63" fmla="*/ 24870 h 4123169"/>
                  <a:gd name="connsiteX0" fmla="*/ 1355591 w 2487611"/>
                  <a:gd name="connsiteY0" fmla="*/ 3172302 h 4098299"/>
                  <a:gd name="connsiteX1" fmla="*/ 1668701 w 2487611"/>
                  <a:gd name="connsiteY1" fmla="*/ 3472886 h 4098299"/>
                  <a:gd name="connsiteX2" fmla="*/ 1698103 w 2487611"/>
                  <a:gd name="connsiteY2" fmla="*/ 3816529 h 4098299"/>
                  <a:gd name="connsiteX3" fmla="*/ 1503571 w 2487611"/>
                  <a:gd name="connsiteY3" fmla="*/ 3599037 h 4098299"/>
                  <a:gd name="connsiteX4" fmla="*/ 1461585 w 2487611"/>
                  <a:gd name="connsiteY4" fmla="*/ 3812778 h 4098299"/>
                  <a:gd name="connsiteX5" fmla="*/ 1244671 w 2487611"/>
                  <a:gd name="connsiteY5" fmla="*/ 4098299 h 4098299"/>
                  <a:gd name="connsiteX6" fmla="*/ 1079392 w 2487611"/>
                  <a:gd name="connsiteY6" fmla="*/ 3792540 h 4098299"/>
                  <a:gd name="connsiteX7" fmla="*/ 987763 w 2487611"/>
                  <a:gd name="connsiteY7" fmla="*/ 3660342 h 4098299"/>
                  <a:gd name="connsiteX8" fmla="*/ 854400 w 2487611"/>
                  <a:gd name="connsiteY8" fmla="*/ 3727064 h 4098299"/>
                  <a:gd name="connsiteX9" fmla="*/ 869102 w 2487611"/>
                  <a:gd name="connsiteY9" fmla="*/ 3403649 h 4098299"/>
                  <a:gd name="connsiteX10" fmla="*/ 1052587 w 2487611"/>
                  <a:gd name="connsiteY10" fmla="*/ 3206104 h 4098299"/>
                  <a:gd name="connsiteX11" fmla="*/ 1019981 w 2487611"/>
                  <a:gd name="connsiteY11" fmla="*/ 3250127 h 4098299"/>
                  <a:gd name="connsiteX12" fmla="*/ 1012121 w 2487611"/>
                  <a:gd name="connsiteY12" fmla="*/ 3423044 h 4098299"/>
                  <a:gd name="connsiteX13" fmla="*/ 1083424 w 2487611"/>
                  <a:gd name="connsiteY13" fmla="*/ 3387371 h 4098299"/>
                  <a:gd name="connsiteX14" fmla="*/ 1132416 w 2487611"/>
                  <a:gd name="connsiteY14" fmla="*/ 3458051 h 4098299"/>
                  <a:gd name="connsiteX15" fmla="*/ 1220783 w 2487611"/>
                  <a:gd name="connsiteY15" fmla="*/ 3621528 h 4098299"/>
                  <a:gd name="connsiteX16" fmla="*/ 1336759 w 2487611"/>
                  <a:gd name="connsiteY16" fmla="*/ 3468871 h 4098299"/>
                  <a:gd name="connsiteX17" fmla="*/ 1359207 w 2487611"/>
                  <a:gd name="connsiteY17" fmla="*/ 3354592 h 4098299"/>
                  <a:gd name="connsiteX18" fmla="*/ 1463216 w 2487611"/>
                  <a:gd name="connsiteY18" fmla="*/ 3470876 h 4098299"/>
                  <a:gd name="connsiteX19" fmla="*/ 1447496 w 2487611"/>
                  <a:gd name="connsiteY19" fmla="*/ 3287144 h 4098299"/>
                  <a:gd name="connsiteX20" fmla="*/ 1355591 w 2487611"/>
                  <a:gd name="connsiteY20" fmla="*/ 3172302 h 4098299"/>
                  <a:gd name="connsiteX21" fmla="*/ 803026 w 2487611"/>
                  <a:gd name="connsiteY21" fmla="*/ 2864737 h 4098299"/>
                  <a:gd name="connsiteX22" fmla="*/ 1689473 w 2487611"/>
                  <a:gd name="connsiteY22" fmla="*/ 2864737 h 4098299"/>
                  <a:gd name="connsiteX23" fmla="*/ 1482985 w 2487611"/>
                  <a:gd name="connsiteY23" fmla="*/ 3144785 h 4098299"/>
                  <a:gd name="connsiteX24" fmla="*/ 1009514 w 2487611"/>
                  <a:gd name="connsiteY24" fmla="*/ 3144785 h 4098299"/>
                  <a:gd name="connsiteX25" fmla="*/ 803026 w 2487611"/>
                  <a:gd name="connsiteY25" fmla="*/ 2864737 h 4098299"/>
                  <a:gd name="connsiteX26" fmla="*/ 1246249 w 2487611"/>
                  <a:gd name="connsiteY26" fmla="*/ 1564672 h 4098299"/>
                  <a:gd name="connsiteX27" fmla="*/ 1346518 w 2487611"/>
                  <a:gd name="connsiteY27" fmla="*/ 1664941 h 4098299"/>
                  <a:gd name="connsiteX28" fmla="*/ 1246249 w 2487611"/>
                  <a:gd name="connsiteY28" fmla="*/ 1765210 h 4098299"/>
                  <a:gd name="connsiteX29" fmla="*/ 1145980 w 2487611"/>
                  <a:gd name="connsiteY29" fmla="*/ 1664941 h 4098299"/>
                  <a:gd name="connsiteX30" fmla="*/ 1246249 w 2487611"/>
                  <a:gd name="connsiteY30" fmla="*/ 1564672 h 4098299"/>
                  <a:gd name="connsiteX31" fmla="*/ 1246249 w 2487611"/>
                  <a:gd name="connsiteY31" fmla="*/ 1495166 h 4098299"/>
                  <a:gd name="connsiteX32" fmla="*/ 1076474 w 2487611"/>
                  <a:gd name="connsiteY32" fmla="*/ 1664941 h 4098299"/>
                  <a:gd name="connsiteX33" fmla="*/ 1246249 w 2487611"/>
                  <a:gd name="connsiteY33" fmla="*/ 1834716 h 4098299"/>
                  <a:gd name="connsiteX34" fmla="*/ 1416024 w 2487611"/>
                  <a:gd name="connsiteY34" fmla="*/ 1664941 h 4098299"/>
                  <a:gd name="connsiteX35" fmla="*/ 1246249 w 2487611"/>
                  <a:gd name="connsiteY35" fmla="*/ 1495166 h 4098299"/>
                  <a:gd name="connsiteX36" fmla="*/ 1246249 w 2487611"/>
                  <a:gd name="connsiteY36" fmla="*/ 741796 h 4098299"/>
                  <a:gd name="connsiteX37" fmla="*/ 1446787 w 2487611"/>
                  <a:gd name="connsiteY37" fmla="*/ 942334 h 4098299"/>
                  <a:gd name="connsiteX38" fmla="*/ 1246249 w 2487611"/>
                  <a:gd name="connsiteY38" fmla="*/ 1142872 h 4098299"/>
                  <a:gd name="connsiteX39" fmla="*/ 1045711 w 2487611"/>
                  <a:gd name="connsiteY39" fmla="*/ 942334 h 4098299"/>
                  <a:gd name="connsiteX40" fmla="*/ 1246249 w 2487611"/>
                  <a:gd name="connsiteY40" fmla="*/ 741796 h 4098299"/>
                  <a:gd name="connsiteX41" fmla="*/ 1246249 w 2487611"/>
                  <a:gd name="connsiteY41" fmla="*/ 602784 h 4098299"/>
                  <a:gd name="connsiteX42" fmla="*/ 906699 w 2487611"/>
                  <a:gd name="connsiteY42" fmla="*/ 942334 h 4098299"/>
                  <a:gd name="connsiteX43" fmla="*/ 1246249 w 2487611"/>
                  <a:gd name="connsiteY43" fmla="*/ 1281884 h 4098299"/>
                  <a:gd name="connsiteX44" fmla="*/ 1585799 w 2487611"/>
                  <a:gd name="connsiteY44" fmla="*/ 942334 h 4098299"/>
                  <a:gd name="connsiteX45" fmla="*/ 1246249 w 2487611"/>
                  <a:gd name="connsiteY45" fmla="*/ 602784 h 4098299"/>
                  <a:gd name="connsiteX46" fmla="*/ 1238115 w 2487611"/>
                  <a:gd name="connsiteY46" fmla="*/ 0 h 4098299"/>
                  <a:gd name="connsiteX47" fmla="*/ 1243449 w 2487611"/>
                  <a:gd name="connsiteY47" fmla="*/ 91485 h 4098299"/>
                  <a:gd name="connsiteX48" fmla="*/ 1229544 w 2487611"/>
                  <a:gd name="connsiteY48" fmla="*/ 4448 h 4098299"/>
                  <a:gd name="connsiteX49" fmla="*/ 1891856 w 2487611"/>
                  <a:gd name="connsiteY49" fmla="*/ 693773 h 4098299"/>
                  <a:gd name="connsiteX50" fmla="*/ 2096831 w 2487611"/>
                  <a:gd name="connsiteY50" fmla="*/ 1533040 h 4098299"/>
                  <a:gd name="connsiteX51" fmla="*/ 2003408 w 2487611"/>
                  <a:gd name="connsiteY51" fmla="*/ 2034625 h 4098299"/>
                  <a:gd name="connsiteX52" fmla="*/ 2224895 w 2487611"/>
                  <a:gd name="connsiteY52" fmla="*/ 2169985 h 4098299"/>
                  <a:gd name="connsiteX53" fmla="*/ 2487611 w 2487611"/>
                  <a:gd name="connsiteY53" fmla="*/ 2900140 h 4098299"/>
                  <a:gd name="connsiteX54" fmla="*/ 1777602 w 2487611"/>
                  <a:gd name="connsiteY54" fmla="*/ 2636154 h 4098299"/>
                  <a:gd name="connsiteX55" fmla="*/ 1697050 w 2487611"/>
                  <a:gd name="connsiteY55" fmla="*/ 2784134 h 4098299"/>
                  <a:gd name="connsiteX56" fmla="*/ 789847 w 2487611"/>
                  <a:gd name="connsiteY56" fmla="*/ 2784134 h 4098299"/>
                  <a:gd name="connsiteX57" fmla="*/ 709405 w 2487611"/>
                  <a:gd name="connsiteY57" fmla="*/ 2636379 h 4098299"/>
                  <a:gd name="connsiteX58" fmla="*/ 0 w 2487611"/>
                  <a:gd name="connsiteY58" fmla="*/ 2900140 h 4098299"/>
                  <a:gd name="connsiteX59" fmla="*/ 262716 w 2487611"/>
                  <a:gd name="connsiteY59" fmla="*/ 2169985 h 4098299"/>
                  <a:gd name="connsiteX60" fmla="*/ 483603 w 2487611"/>
                  <a:gd name="connsiteY60" fmla="*/ 2034991 h 4098299"/>
                  <a:gd name="connsiteX61" fmla="*/ 390066 w 2487611"/>
                  <a:gd name="connsiteY61" fmla="*/ 1533040 h 4098299"/>
                  <a:gd name="connsiteX62" fmla="*/ 595041 w 2487611"/>
                  <a:gd name="connsiteY62" fmla="*/ 693773 h 4098299"/>
                  <a:gd name="connsiteX63" fmla="*/ 1238115 w 2487611"/>
                  <a:gd name="connsiteY63" fmla="*/ 0 h 4098299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43449 w 2487611"/>
                  <a:gd name="connsiteY47" fmla="*/ 87037 h 4093851"/>
                  <a:gd name="connsiteX48" fmla="*/ 1229544 w 2487611"/>
                  <a:gd name="connsiteY48" fmla="*/ 0 h 4093851"/>
                  <a:gd name="connsiteX49" fmla="*/ 1891856 w 2487611"/>
                  <a:gd name="connsiteY49" fmla="*/ 689325 h 4093851"/>
                  <a:gd name="connsiteX50" fmla="*/ 2096831 w 2487611"/>
                  <a:gd name="connsiteY50" fmla="*/ 1528592 h 4093851"/>
                  <a:gd name="connsiteX51" fmla="*/ 2003408 w 2487611"/>
                  <a:gd name="connsiteY51" fmla="*/ 2030177 h 4093851"/>
                  <a:gd name="connsiteX52" fmla="*/ 2224895 w 2487611"/>
                  <a:gd name="connsiteY52" fmla="*/ 2165537 h 4093851"/>
                  <a:gd name="connsiteX53" fmla="*/ 2487611 w 2487611"/>
                  <a:gd name="connsiteY53" fmla="*/ 2895692 h 4093851"/>
                  <a:gd name="connsiteX54" fmla="*/ 1777602 w 2487611"/>
                  <a:gd name="connsiteY54" fmla="*/ 2631706 h 4093851"/>
                  <a:gd name="connsiteX55" fmla="*/ 1697050 w 2487611"/>
                  <a:gd name="connsiteY55" fmla="*/ 2779686 h 4093851"/>
                  <a:gd name="connsiteX56" fmla="*/ 789847 w 2487611"/>
                  <a:gd name="connsiteY56" fmla="*/ 2779686 h 4093851"/>
                  <a:gd name="connsiteX57" fmla="*/ 709405 w 2487611"/>
                  <a:gd name="connsiteY57" fmla="*/ 2631931 h 4093851"/>
                  <a:gd name="connsiteX58" fmla="*/ 0 w 2487611"/>
                  <a:gd name="connsiteY58" fmla="*/ 2895692 h 4093851"/>
                  <a:gd name="connsiteX59" fmla="*/ 262716 w 2487611"/>
                  <a:gd name="connsiteY59" fmla="*/ 2165537 h 4093851"/>
                  <a:gd name="connsiteX60" fmla="*/ 483603 w 2487611"/>
                  <a:gd name="connsiteY60" fmla="*/ 2030543 h 4093851"/>
                  <a:gd name="connsiteX61" fmla="*/ 390066 w 2487611"/>
                  <a:gd name="connsiteY61" fmla="*/ 1528592 h 4093851"/>
                  <a:gd name="connsiteX62" fmla="*/ 595041 w 2487611"/>
                  <a:gd name="connsiteY62" fmla="*/ 689325 h 4093851"/>
                  <a:gd name="connsiteX63" fmla="*/ 1225855 w 2487611"/>
                  <a:gd name="connsiteY63" fmla="*/ 9198 h 4093851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29544 w 2487611"/>
                  <a:gd name="connsiteY47" fmla="*/ 0 h 4093851"/>
                  <a:gd name="connsiteX48" fmla="*/ 1891856 w 2487611"/>
                  <a:gd name="connsiteY48" fmla="*/ 689325 h 4093851"/>
                  <a:gd name="connsiteX49" fmla="*/ 2096831 w 2487611"/>
                  <a:gd name="connsiteY49" fmla="*/ 1528592 h 4093851"/>
                  <a:gd name="connsiteX50" fmla="*/ 2003408 w 2487611"/>
                  <a:gd name="connsiteY50" fmla="*/ 2030177 h 4093851"/>
                  <a:gd name="connsiteX51" fmla="*/ 2224895 w 2487611"/>
                  <a:gd name="connsiteY51" fmla="*/ 2165537 h 4093851"/>
                  <a:gd name="connsiteX52" fmla="*/ 2487611 w 2487611"/>
                  <a:gd name="connsiteY52" fmla="*/ 2895692 h 4093851"/>
                  <a:gd name="connsiteX53" fmla="*/ 1777602 w 2487611"/>
                  <a:gd name="connsiteY53" fmla="*/ 2631706 h 4093851"/>
                  <a:gd name="connsiteX54" fmla="*/ 1697050 w 2487611"/>
                  <a:gd name="connsiteY54" fmla="*/ 2779686 h 4093851"/>
                  <a:gd name="connsiteX55" fmla="*/ 789847 w 2487611"/>
                  <a:gd name="connsiteY55" fmla="*/ 2779686 h 4093851"/>
                  <a:gd name="connsiteX56" fmla="*/ 709405 w 2487611"/>
                  <a:gd name="connsiteY56" fmla="*/ 2631931 h 4093851"/>
                  <a:gd name="connsiteX57" fmla="*/ 0 w 2487611"/>
                  <a:gd name="connsiteY57" fmla="*/ 2895692 h 4093851"/>
                  <a:gd name="connsiteX58" fmla="*/ 262716 w 2487611"/>
                  <a:gd name="connsiteY58" fmla="*/ 2165537 h 4093851"/>
                  <a:gd name="connsiteX59" fmla="*/ 483603 w 2487611"/>
                  <a:gd name="connsiteY59" fmla="*/ 2030543 h 4093851"/>
                  <a:gd name="connsiteX60" fmla="*/ 390066 w 2487611"/>
                  <a:gd name="connsiteY60" fmla="*/ 1528592 h 4093851"/>
                  <a:gd name="connsiteX61" fmla="*/ 595041 w 2487611"/>
                  <a:gd name="connsiteY61" fmla="*/ 689325 h 4093851"/>
                  <a:gd name="connsiteX62" fmla="*/ 1225855 w 2487611"/>
                  <a:gd name="connsiteY62" fmla="*/ 9198 h 4093851"/>
                  <a:gd name="connsiteX0" fmla="*/ 1355591 w 2487611"/>
                  <a:gd name="connsiteY0" fmla="*/ 3168890 h 4094887"/>
                  <a:gd name="connsiteX1" fmla="*/ 1668701 w 2487611"/>
                  <a:gd name="connsiteY1" fmla="*/ 3469474 h 4094887"/>
                  <a:gd name="connsiteX2" fmla="*/ 1698103 w 2487611"/>
                  <a:gd name="connsiteY2" fmla="*/ 3813117 h 4094887"/>
                  <a:gd name="connsiteX3" fmla="*/ 1503571 w 2487611"/>
                  <a:gd name="connsiteY3" fmla="*/ 3595625 h 4094887"/>
                  <a:gd name="connsiteX4" fmla="*/ 1461585 w 2487611"/>
                  <a:gd name="connsiteY4" fmla="*/ 3809366 h 4094887"/>
                  <a:gd name="connsiteX5" fmla="*/ 1244671 w 2487611"/>
                  <a:gd name="connsiteY5" fmla="*/ 4094887 h 4094887"/>
                  <a:gd name="connsiteX6" fmla="*/ 1079392 w 2487611"/>
                  <a:gd name="connsiteY6" fmla="*/ 3789128 h 4094887"/>
                  <a:gd name="connsiteX7" fmla="*/ 987763 w 2487611"/>
                  <a:gd name="connsiteY7" fmla="*/ 3656930 h 4094887"/>
                  <a:gd name="connsiteX8" fmla="*/ 854400 w 2487611"/>
                  <a:gd name="connsiteY8" fmla="*/ 3723652 h 4094887"/>
                  <a:gd name="connsiteX9" fmla="*/ 869102 w 2487611"/>
                  <a:gd name="connsiteY9" fmla="*/ 3400237 h 4094887"/>
                  <a:gd name="connsiteX10" fmla="*/ 1052587 w 2487611"/>
                  <a:gd name="connsiteY10" fmla="*/ 3202692 h 4094887"/>
                  <a:gd name="connsiteX11" fmla="*/ 1019981 w 2487611"/>
                  <a:gd name="connsiteY11" fmla="*/ 3246715 h 4094887"/>
                  <a:gd name="connsiteX12" fmla="*/ 1012121 w 2487611"/>
                  <a:gd name="connsiteY12" fmla="*/ 3419632 h 4094887"/>
                  <a:gd name="connsiteX13" fmla="*/ 1083424 w 2487611"/>
                  <a:gd name="connsiteY13" fmla="*/ 3383959 h 4094887"/>
                  <a:gd name="connsiteX14" fmla="*/ 1132416 w 2487611"/>
                  <a:gd name="connsiteY14" fmla="*/ 3454639 h 4094887"/>
                  <a:gd name="connsiteX15" fmla="*/ 1220783 w 2487611"/>
                  <a:gd name="connsiteY15" fmla="*/ 3618116 h 4094887"/>
                  <a:gd name="connsiteX16" fmla="*/ 1336759 w 2487611"/>
                  <a:gd name="connsiteY16" fmla="*/ 3465459 h 4094887"/>
                  <a:gd name="connsiteX17" fmla="*/ 1359207 w 2487611"/>
                  <a:gd name="connsiteY17" fmla="*/ 3351180 h 4094887"/>
                  <a:gd name="connsiteX18" fmla="*/ 1463216 w 2487611"/>
                  <a:gd name="connsiteY18" fmla="*/ 3467464 h 4094887"/>
                  <a:gd name="connsiteX19" fmla="*/ 1447496 w 2487611"/>
                  <a:gd name="connsiteY19" fmla="*/ 3283732 h 4094887"/>
                  <a:gd name="connsiteX20" fmla="*/ 1355591 w 2487611"/>
                  <a:gd name="connsiteY20" fmla="*/ 3168890 h 4094887"/>
                  <a:gd name="connsiteX21" fmla="*/ 803026 w 2487611"/>
                  <a:gd name="connsiteY21" fmla="*/ 2861325 h 4094887"/>
                  <a:gd name="connsiteX22" fmla="*/ 1689473 w 2487611"/>
                  <a:gd name="connsiteY22" fmla="*/ 2861325 h 4094887"/>
                  <a:gd name="connsiteX23" fmla="*/ 1482985 w 2487611"/>
                  <a:gd name="connsiteY23" fmla="*/ 3141373 h 4094887"/>
                  <a:gd name="connsiteX24" fmla="*/ 1009514 w 2487611"/>
                  <a:gd name="connsiteY24" fmla="*/ 3141373 h 4094887"/>
                  <a:gd name="connsiteX25" fmla="*/ 803026 w 2487611"/>
                  <a:gd name="connsiteY25" fmla="*/ 2861325 h 4094887"/>
                  <a:gd name="connsiteX26" fmla="*/ 1246249 w 2487611"/>
                  <a:gd name="connsiteY26" fmla="*/ 1561260 h 4094887"/>
                  <a:gd name="connsiteX27" fmla="*/ 1346518 w 2487611"/>
                  <a:gd name="connsiteY27" fmla="*/ 1661529 h 4094887"/>
                  <a:gd name="connsiteX28" fmla="*/ 1246249 w 2487611"/>
                  <a:gd name="connsiteY28" fmla="*/ 1761798 h 4094887"/>
                  <a:gd name="connsiteX29" fmla="*/ 1145980 w 2487611"/>
                  <a:gd name="connsiteY29" fmla="*/ 1661529 h 4094887"/>
                  <a:gd name="connsiteX30" fmla="*/ 1246249 w 2487611"/>
                  <a:gd name="connsiteY30" fmla="*/ 1561260 h 4094887"/>
                  <a:gd name="connsiteX31" fmla="*/ 1246249 w 2487611"/>
                  <a:gd name="connsiteY31" fmla="*/ 1491754 h 4094887"/>
                  <a:gd name="connsiteX32" fmla="*/ 1076474 w 2487611"/>
                  <a:gd name="connsiteY32" fmla="*/ 1661529 h 4094887"/>
                  <a:gd name="connsiteX33" fmla="*/ 1246249 w 2487611"/>
                  <a:gd name="connsiteY33" fmla="*/ 1831304 h 4094887"/>
                  <a:gd name="connsiteX34" fmla="*/ 1416024 w 2487611"/>
                  <a:gd name="connsiteY34" fmla="*/ 1661529 h 4094887"/>
                  <a:gd name="connsiteX35" fmla="*/ 1246249 w 2487611"/>
                  <a:gd name="connsiteY35" fmla="*/ 1491754 h 4094887"/>
                  <a:gd name="connsiteX36" fmla="*/ 1246249 w 2487611"/>
                  <a:gd name="connsiteY36" fmla="*/ 738384 h 4094887"/>
                  <a:gd name="connsiteX37" fmla="*/ 1446787 w 2487611"/>
                  <a:gd name="connsiteY37" fmla="*/ 938922 h 4094887"/>
                  <a:gd name="connsiteX38" fmla="*/ 1246249 w 2487611"/>
                  <a:gd name="connsiteY38" fmla="*/ 1139460 h 4094887"/>
                  <a:gd name="connsiteX39" fmla="*/ 1045711 w 2487611"/>
                  <a:gd name="connsiteY39" fmla="*/ 938922 h 4094887"/>
                  <a:gd name="connsiteX40" fmla="*/ 1246249 w 2487611"/>
                  <a:gd name="connsiteY40" fmla="*/ 738384 h 4094887"/>
                  <a:gd name="connsiteX41" fmla="*/ 1246249 w 2487611"/>
                  <a:gd name="connsiteY41" fmla="*/ 599372 h 4094887"/>
                  <a:gd name="connsiteX42" fmla="*/ 906699 w 2487611"/>
                  <a:gd name="connsiteY42" fmla="*/ 938922 h 4094887"/>
                  <a:gd name="connsiteX43" fmla="*/ 1246249 w 2487611"/>
                  <a:gd name="connsiteY43" fmla="*/ 1278472 h 4094887"/>
                  <a:gd name="connsiteX44" fmla="*/ 1585799 w 2487611"/>
                  <a:gd name="connsiteY44" fmla="*/ 938922 h 4094887"/>
                  <a:gd name="connsiteX45" fmla="*/ 1246249 w 2487611"/>
                  <a:gd name="connsiteY45" fmla="*/ 599372 h 4094887"/>
                  <a:gd name="connsiteX46" fmla="*/ 1235050 w 2487611"/>
                  <a:gd name="connsiteY46" fmla="*/ 0 h 4094887"/>
                  <a:gd name="connsiteX47" fmla="*/ 1229544 w 2487611"/>
                  <a:gd name="connsiteY47" fmla="*/ 1036 h 4094887"/>
                  <a:gd name="connsiteX48" fmla="*/ 1891856 w 2487611"/>
                  <a:gd name="connsiteY48" fmla="*/ 690361 h 4094887"/>
                  <a:gd name="connsiteX49" fmla="*/ 2096831 w 2487611"/>
                  <a:gd name="connsiteY49" fmla="*/ 1529628 h 4094887"/>
                  <a:gd name="connsiteX50" fmla="*/ 2003408 w 2487611"/>
                  <a:gd name="connsiteY50" fmla="*/ 2031213 h 4094887"/>
                  <a:gd name="connsiteX51" fmla="*/ 2224895 w 2487611"/>
                  <a:gd name="connsiteY51" fmla="*/ 2166573 h 4094887"/>
                  <a:gd name="connsiteX52" fmla="*/ 2487611 w 2487611"/>
                  <a:gd name="connsiteY52" fmla="*/ 2896728 h 4094887"/>
                  <a:gd name="connsiteX53" fmla="*/ 1777602 w 2487611"/>
                  <a:gd name="connsiteY53" fmla="*/ 2632742 h 4094887"/>
                  <a:gd name="connsiteX54" fmla="*/ 1697050 w 2487611"/>
                  <a:gd name="connsiteY54" fmla="*/ 2780722 h 4094887"/>
                  <a:gd name="connsiteX55" fmla="*/ 789847 w 2487611"/>
                  <a:gd name="connsiteY55" fmla="*/ 2780722 h 4094887"/>
                  <a:gd name="connsiteX56" fmla="*/ 709405 w 2487611"/>
                  <a:gd name="connsiteY56" fmla="*/ 2632967 h 4094887"/>
                  <a:gd name="connsiteX57" fmla="*/ 0 w 2487611"/>
                  <a:gd name="connsiteY57" fmla="*/ 2896728 h 4094887"/>
                  <a:gd name="connsiteX58" fmla="*/ 262716 w 2487611"/>
                  <a:gd name="connsiteY58" fmla="*/ 2166573 h 4094887"/>
                  <a:gd name="connsiteX59" fmla="*/ 483603 w 2487611"/>
                  <a:gd name="connsiteY59" fmla="*/ 2031579 h 4094887"/>
                  <a:gd name="connsiteX60" fmla="*/ 390066 w 2487611"/>
                  <a:gd name="connsiteY60" fmla="*/ 1529628 h 4094887"/>
                  <a:gd name="connsiteX61" fmla="*/ 595041 w 2487611"/>
                  <a:gd name="connsiteY61" fmla="*/ 690361 h 4094887"/>
                  <a:gd name="connsiteX62" fmla="*/ 1235050 w 2487611"/>
                  <a:gd name="connsiteY62" fmla="*/ 0 h 40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87611" h="4094887">
                    <a:moveTo>
                      <a:pt x="1355591" y="3168890"/>
                    </a:moveTo>
                    <a:cubicBezTo>
                      <a:pt x="1473595" y="3210993"/>
                      <a:pt x="1581876" y="3305191"/>
                      <a:pt x="1668701" y="3469474"/>
                    </a:cubicBezTo>
                    <a:cubicBezTo>
                      <a:pt x="1695925" y="3526851"/>
                      <a:pt x="1780322" y="3714906"/>
                      <a:pt x="1698103" y="3813117"/>
                    </a:cubicBezTo>
                    <a:cubicBezTo>
                      <a:pt x="1602299" y="3649464"/>
                      <a:pt x="1614173" y="3625906"/>
                      <a:pt x="1503571" y="3595625"/>
                    </a:cubicBezTo>
                    <a:cubicBezTo>
                      <a:pt x="1496942" y="3685463"/>
                      <a:pt x="1467966" y="3774165"/>
                      <a:pt x="1461585" y="3809366"/>
                    </a:cubicBezTo>
                    <a:cubicBezTo>
                      <a:pt x="1385470" y="3978592"/>
                      <a:pt x="1404096" y="3968132"/>
                      <a:pt x="1244671" y="4094887"/>
                    </a:cubicBezTo>
                    <a:cubicBezTo>
                      <a:pt x="1246206" y="3880802"/>
                      <a:pt x="1159532" y="3834965"/>
                      <a:pt x="1079392" y="3789128"/>
                    </a:cubicBezTo>
                    <a:cubicBezTo>
                      <a:pt x="1026853" y="3769315"/>
                      <a:pt x="996695" y="3717697"/>
                      <a:pt x="987763" y="3656930"/>
                    </a:cubicBezTo>
                    <a:cubicBezTo>
                      <a:pt x="943900" y="3685346"/>
                      <a:pt x="898437" y="3695225"/>
                      <a:pt x="854400" y="3723652"/>
                    </a:cubicBezTo>
                    <a:cubicBezTo>
                      <a:pt x="854400" y="3658863"/>
                      <a:pt x="789060" y="3535267"/>
                      <a:pt x="869102" y="3400237"/>
                    </a:cubicBezTo>
                    <a:cubicBezTo>
                      <a:pt x="905823" y="3342803"/>
                      <a:pt x="973047" y="3258718"/>
                      <a:pt x="1052587" y="3202692"/>
                    </a:cubicBezTo>
                    <a:lnTo>
                      <a:pt x="1019981" y="3246715"/>
                    </a:lnTo>
                    <a:cubicBezTo>
                      <a:pt x="977187" y="3318910"/>
                      <a:pt x="1012121" y="3384991"/>
                      <a:pt x="1012121" y="3419632"/>
                    </a:cubicBezTo>
                    <a:cubicBezTo>
                      <a:pt x="1035665" y="3404433"/>
                      <a:pt x="1059972" y="3399151"/>
                      <a:pt x="1083424" y="3383959"/>
                    </a:cubicBezTo>
                    <a:cubicBezTo>
                      <a:pt x="1088200" y="3416448"/>
                      <a:pt x="1104325" y="3444046"/>
                      <a:pt x="1132416" y="3454639"/>
                    </a:cubicBezTo>
                    <a:cubicBezTo>
                      <a:pt x="1175263" y="3479146"/>
                      <a:pt x="1221604" y="3503653"/>
                      <a:pt x="1220783" y="3618116"/>
                    </a:cubicBezTo>
                    <a:cubicBezTo>
                      <a:pt x="1306022" y="3550346"/>
                      <a:pt x="1296063" y="3555938"/>
                      <a:pt x="1336759" y="3465459"/>
                    </a:cubicBezTo>
                    <a:cubicBezTo>
                      <a:pt x="1340170" y="3446638"/>
                      <a:pt x="1355662" y="3399214"/>
                      <a:pt x="1359207" y="3351180"/>
                    </a:cubicBezTo>
                    <a:cubicBezTo>
                      <a:pt x="1418341" y="3367371"/>
                      <a:pt x="1411993" y="3379966"/>
                      <a:pt x="1463216" y="3467464"/>
                    </a:cubicBezTo>
                    <a:cubicBezTo>
                      <a:pt x="1507175" y="3414955"/>
                      <a:pt x="1462051" y="3314410"/>
                      <a:pt x="1447496" y="3283732"/>
                    </a:cubicBezTo>
                    <a:cubicBezTo>
                      <a:pt x="1420721" y="3233074"/>
                      <a:pt x="1390133" y="3194880"/>
                      <a:pt x="1355591" y="3168890"/>
                    </a:cubicBezTo>
                    <a:close/>
                    <a:moveTo>
                      <a:pt x="803026" y="2861325"/>
                    </a:moveTo>
                    <a:lnTo>
                      <a:pt x="1689473" y="2861325"/>
                    </a:lnTo>
                    <a:lnTo>
                      <a:pt x="1482985" y="3141373"/>
                    </a:lnTo>
                    <a:lnTo>
                      <a:pt x="1009514" y="3141373"/>
                    </a:lnTo>
                    <a:lnTo>
                      <a:pt x="803026" y="2861325"/>
                    </a:lnTo>
                    <a:close/>
                    <a:moveTo>
                      <a:pt x="1246249" y="1561260"/>
                    </a:moveTo>
                    <a:cubicBezTo>
                      <a:pt x="1301626" y="1561260"/>
                      <a:pt x="1346518" y="1606152"/>
                      <a:pt x="1346518" y="1661529"/>
                    </a:cubicBezTo>
                    <a:cubicBezTo>
                      <a:pt x="1346518" y="1716906"/>
                      <a:pt x="1301626" y="1761798"/>
                      <a:pt x="1246249" y="1761798"/>
                    </a:cubicBezTo>
                    <a:cubicBezTo>
                      <a:pt x="1190872" y="1761798"/>
                      <a:pt x="1145980" y="1716906"/>
                      <a:pt x="1145980" y="1661529"/>
                    </a:cubicBezTo>
                    <a:cubicBezTo>
                      <a:pt x="1145980" y="1606152"/>
                      <a:pt x="1190872" y="1561260"/>
                      <a:pt x="1246249" y="1561260"/>
                    </a:cubicBezTo>
                    <a:close/>
                    <a:moveTo>
                      <a:pt x="1246249" y="1491754"/>
                    </a:moveTo>
                    <a:cubicBezTo>
                      <a:pt x="1152485" y="1491754"/>
                      <a:pt x="1076474" y="1567765"/>
                      <a:pt x="1076474" y="1661529"/>
                    </a:cubicBezTo>
                    <a:cubicBezTo>
                      <a:pt x="1076474" y="1755293"/>
                      <a:pt x="1152485" y="1831304"/>
                      <a:pt x="1246249" y="1831304"/>
                    </a:cubicBezTo>
                    <a:cubicBezTo>
                      <a:pt x="1340013" y="1831304"/>
                      <a:pt x="1416024" y="1755293"/>
                      <a:pt x="1416024" y="1661529"/>
                    </a:cubicBezTo>
                    <a:cubicBezTo>
                      <a:pt x="1416024" y="1567765"/>
                      <a:pt x="1340013" y="1491754"/>
                      <a:pt x="1246249" y="1491754"/>
                    </a:cubicBezTo>
                    <a:close/>
                    <a:moveTo>
                      <a:pt x="1246249" y="738384"/>
                    </a:moveTo>
                    <a:cubicBezTo>
                      <a:pt x="1357003" y="738384"/>
                      <a:pt x="1446787" y="828168"/>
                      <a:pt x="1446787" y="938922"/>
                    </a:cubicBezTo>
                    <a:cubicBezTo>
                      <a:pt x="1446787" y="1049676"/>
                      <a:pt x="1357003" y="1139460"/>
                      <a:pt x="1246249" y="1139460"/>
                    </a:cubicBezTo>
                    <a:cubicBezTo>
                      <a:pt x="1135495" y="1139460"/>
                      <a:pt x="1045711" y="1049676"/>
                      <a:pt x="1045711" y="938922"/>
                    </a:cubicBezTo>
                    <a:cubicBezTo>
                      <a:pt x="1045711" y="828168"/>
                      <a:pt x="1135495" y="738384"/>
                      <a:pt x="1246249" y="738384"/>
                    </a:cubicBezTo>
                    <a:close/>
                    <a:moveTo>
                      <a:pt x="1246249" y="599372"/>
                    </a:moveTo>
                    <a:cubicBezTo>
                      <a:pt x="1058721" y="599372"/>
                      <a:pt x="906699" y="751394"/>
                      <a:pt x="906699" y="938922"/>
                    </a:cubicBezTo>
                    <a:cubicBezTo>
                      <a:pt x="906699" y="1126450"/>
                      <a:pt x="1058721" y="1278472"/>
                      <a:pt x="1246249" y="1278472"/>
                    </a:cubicBezTo>
                    <a:cubicBezTo>
                      <a:pt x="1433777" y="1278472"/>
                      <a:pt x="1585799" y="1126450"/>
                      <a:pt x="1585799" y="938922"/>
                    </a:cubicBezTo>
                    <a:cubicBezTo>
                      <a:pt x="1585799" y="751394"/>
                      <a:pt x="1433777" y="599372"/>
                      <a:pt x="1246249" y="599372"/>
                    </a:cubicBezTo>
                    <a:close/>
                    <a:moveTo>
                      <a:pt x="1235050" y="0"/>
                    </a:moveTo>
                    <a:lnTo>
                      <a:pt x="1229544" y="1036"/>
                    </a:lnTo>
                    <a:cubicBezTo>
                      <a:pt x="1489347" y="133873"/>
                      <a:pt x="1749649" y="461397"/>
                      <a:pt x="1891856" y="690361"/>
                    </a:cubicBezTo>
                    <a:cubicBezTo>
                      <a:pt x="2013592" y="919326"/>
                      <a:pt x="2102003" y="1246061"/>
                      <a:pt x="2096831" y="1529628"/>
                    </a:cubicBezTo>
                    <a:cubicBezTo>
                      <a:pt x="2096831" y="1659128"/>
                      <a:pt x="2058845" y="1842372"/>
                      <a:pt x="2003408" y="2031213"/>
                    </a:cubicBezTo>
                    <a:lnTo>
                      <a:pt x="2224895" y="2166573"/>
                    </a:lnTo>
                    <a:lnTo>
                      <a:pt x="2487611" y="2896728"/>
                    </a:lnTo>
                    <a:lnTo>
                      <a:pt x="1777602" y="2632742"/>
                    </a:lnTo>
                    <a:cubicBezTo>
                      <a:pt x="1749049" y="2692676"/>
                      <a:pt x="1721557" y="2743254"/>
                      <a:pt x="1697050" y="2780722"/>
                    </a:cubicBezTo>
                    <a:lnTo>
                      <a:pt x="789847" y="2780722"/>
                    </a:lnTo>
                    <a:cubicBezTo>
                      <a:pt x="765372" y="2743301"/>
                      <a:pt x="737918" y="2692803"/>
                      <a:pt x="709405" y="2632967"/>
                    </a:cubicBezTo>
                    <a:lnTo>
                      <a:pt x="0" y="2896728"/>
                    </a:lnTo>
                    <a:lnTo>
                      <a:pt x="262716" y="2166573"/>
                    </a:lnTo>
                    <a:lnTo>
                      <a:pt x="483603" y="2031579"/>
                    </a:lnTo>
                    <a:cubicBezTo>
                      <a:pt x="428102" y="1842611"/>
                      <a:pt x="390066" y="1659212"/>
                      <a:pt x="390066" y="1529628"/>
                    </a:cubicBezTo>
                    <a:cubicBezTo>
                      <a:pt x="384894" y="1246061"/>
                      <a:pt x="473305" y="919326"/>
                      <a:pt x="595041" y="690361"/>
                    </a:cubicBezTo>
                    <a:cubicBezTo>
                      <a:pt x="737248" y="461397"/>
                      <a:pt x="957359" y="97388"/>
                      <a:pt x="1235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Isosceles Triangle 15">
                <a:extLst>
                  <a:ext uri="{FF2B5EF4-FFF2-40B4-BE49-F238E27FC236}">
                    <a16:creationId xmlns:a16="http://schemas.microsoft.com/office/drawing/2014/main" id="{2C8B3E19-F57F-42B7-99E2-91348BBEFBBA}"/>
                  </a:ext>
                </a:extLst>
              </p:cNvPr>
              <p:cNvSpPr/>
              <p:nvPr/>
            </p:nvSpPr>
            <p:spPr>
              <a:xfrm rot="2700000">
                <a:off x="1375806" y="2562344"/>
                <a:ext cx="283398" cy="338434"/>
              </a:xfrm>
              <a:custGeom>
                <a:avLst/>
                <a:gdLst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4379"/>
                  <a:gd name="connsiteY0" fmla="*/ 0 h 2717137"/>
                  <a:gd name="connsiteX1" fmla="*/ 1297521 w 2274379"/>
                  <a:gd name="connsiteY1" fmla="*/ 278058 h 2717137"/>
                  <a:gd name="connsiteX2" fmla="*/ 1297521 w 2274379"/>
                  <a:gd name="connsiteY2" fmla="*/ 1136177 h 2717137"/>
                  <a:gd name="connsiteX3" fmla="*/ 2243605 w 2274379"/>
                  <a:gd name="connsiteY3" fmla="*/ 1859882 h 2717137"/>
                  <a:gd name="connsiteX4" fmla="*/ 2273082 w 2274379"/>
                  <a:gd name="connsiteY4" fmla="*/ 2022587 h 2717137"/>
                  <a:gd name="connsiteX5" fmla="*/ 1297521 w 2274379"/>
                  <a:gd name="connsiteY5" fmla="*/ 1619844 h 2717137"/>
                  <a:gd name="connsiteX6" fmla="*/ 1297521 w 2274379"/>
                  <a:gd name="connsiteY6" fmla="*/ 1921812 h 2717137"/>
                  <a:gd name="connsiteX7" fmla="*/ 1298247 w 2274379"/>
                  <a:gd name="connsiteY7" fmla="*/ 1921812 h 2717137"/>
                  <a:gd name="connsiteX8" fmla="*/ 1220288 w 2274379"/>
                  <a:gd name="connsiteY8" fmla="*/ 2268335 h 2717137"/>
                  <a:gd name="connsiteX9" fmla="*/ 1622045 w 2274379"/>
                  <a:gd name="connsiteY9" fmla="*/ 2444341 h 2717137"/>
                  <a:gd name="connsiteX10" fmla="*/ 1683005 w 2274379"/>
                  <a:gd name="connsiteY10" fmla="*/ 2717137 h 2717137"/>
                  <a:gd name="connsiteX11" fmla="*/ 1138503 w 2274379"/>
                  <a:gd name="connsiteY11" fmla="*/ 2509111 h 2717137"/>
                  <a:gd name="connsiteX12" fmla="*/ 594001 w 2274379"/>
                  <a:gd name="connsiteY12" fmla="*/ 2717137 h 2717137"/>
                  <a:gd name="connsiteX13" fmla="*/ 643531 w 2274379"/>
                  <a:gd name="connsiteY13" fmla="*/ 2451961 h 2717137"/>
                  <a:gd name="connsiteX14" fmla="*/ 1052704 w 2274379"/>
                  <a:gd name="connsiteY14" fmla="*/ 2270546 h 2717137"/>
                  <a:gd name="connsiteX15" fmla="*/ 974247 w 2274379"/>
                  <a:gd name="connsiteY15" fmla="*/ 1921812 h 2717137"/>
                  <a:gd name="connsiteX16" fmla="*/ 974974 w 2274379"/>
                  <a:gd name="connsiteY16" fmla="*/ 1921812 h 2717137"/>
                  <a:gd name="connsiteX17" fmla="*/ 974974 w 2274379"/>
                  <a:gd name="connsiteY17" fmla="*/ 1620087 h 2717137"/>
                  <a:gd name="connsiteX18" fmla="*/ 0 w 2274379"/>
                  <a:gd name="connsiteY18" fmla="*/ 2022587 h 2717137"/>
                  <a:gd name="connsiteX19" fmla="*/ 48527 w 2274379"/>
                  <a:gd name="connsiteY19" fmla="*/ 1856072 h 2717137"/>
                  <a:gd name="connsiteX20" fmla="*/ 974974 w 2274379"/>
                  <a:gd name="connsiteY20" fmla="*/ 1136848 h 2717137"/>
                  <a:gd name="connsiteX21" fmla="*/ 974974 w 2274379"/>
                  <a:gd name="connsiteY21" fmla="*/ 278058 h 2717137"/>
                  <a:gd name="connsiteX22" fmla="*/ 1136248 w 2274379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75272" h="2717137">
                    <a:moveTo>
                      <a:pt x="1136248" y="0"/>
                    </a:moveTo>
                    <a:cubicBezTo>
                      <a:pt x="1209824" y="92686"/>
                      <a:pt x="1256150" y="148214"/>
                      <a:pt x="1297521" y="278058"/>
                    </a:cubicBezTo>
                    <a:lnTo>
                      <a:pt x="1297521" y="1136177"/>
                    </a:lnTo>
                    <a:lnTo>
                      <a:pt x="2243605" y="1859882"/>
                    </a:lnTo>
                    <a:cubicBezTo>
                      <a:pt x="2268294" y="1919072"/>
                      <a:pt x="2280597" y="1951012"/>
                      <a:pt x="2273082" y="2022587"/>
                    </a:cubicBezTo>
                    <a:lnTo>
                      <a:pt x="1297521" y="1619844"/>
                    </a:lnTo>
                    <a:lnTo>
                      <a:pt x="1297521" y="1921812"/>
                    </a:lnTo>
                    <a:lnTo>
                      <a:pt x="1298247" y="1921812"/>
                    </a:lnTo>
                    <a:cubicBezTo>
                      <a:pt x="1272261" y="2037320"/>
                      <a:pt x="1273523" y="2135486"/>
                      <a:pt x="1220288" y="2268335"/>
                    </a:cubicBezTo>
                    <a:lnTo>
                      <a:pt x="1622045" y="2444341"/>
                    </a:lnTo>
                    <a:lnTo>
                      <a:pt x="1683005" y="2717137"/>
                    </a:lnTo>
                    <a:cubicBezTo>
                      <a:pt x="1508936" y="2640364"/>
                      <a:pt x="1332391" y="2561112"/>
                      <a:pt x="1138503" y="2509111"/>
                    </a:cubicBezTo>
                    <a:cubicBezTo>
                      <a:pt x="924798" y="2551203"/>
                      <a:pt x="777979" y="2630455"/>
                      <a:pt x="594001" y="2717137"/>
                    </a:cubicBezTo>
                    <a:lnTo>
                      <a:pt x="643531" y="2451961"/>
                    </a:lnTo>
                    <a:lnTo>
                      <a:pt x="1052704" y="2270546"/>
                    </a:lnTo>
                    <a:cubicBezTo>
                      <a:pt x="1001780" y="2159255"/>
                      <a:pt x="1000399" y="2038057"/>
                      <a:pt x="974247" y="1921812"/>
                    </a:cubicBezTo>
                    <a:lnTo>
                      <a:pt x="974974" y="1921812"/>
                    </a:lnTo>
                    <a:lnTo>
                      <a:pt x="974974" y="1620087"/>
                    </a:lnTo>
                    <a:lnTo>
                      <a:pt x="0" y="2022587"/>
                    </a:lnTo>
                    <a:cubicBezTo>
                      <a:pt x="6266" y="1947265"/>
                      <a:pt x="17488" y="1916531"/>
                      <a:pt x="48527" y="1856072"/>
                    </a:cubicBezTo>
                    <a:lnTo>
                      <a:pt x="974974" y="1136848"/>
                    </a:lnTo>
                    <a:lnTo>
                      <a:pt x="974974" y="278058"/>
                    </a:lnTo>
                    <a:cubicBezTo>
                      <a:pt x="1006436" y="163077"/>
                      <a:pt x="1057717" y="102595"/>
                      <a:pt x="113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23551">
                <a:extLst>
                  <a:ext uri="{FF2B5EF4-FFF2-40B4-BE49-F238E27FC236}">
                    <a16:creationId xmlns:a16="http://schemas.microsoft.com/office/drawing/2014/main" id="{C8EBF518-2869-4149-ABA4-38B26EB1B5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2884" y="4248208"/>
                <a:ext cx="36000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556502">
                    <a:moveTo>
                      <a:pt x="1020793" y="1148393"/>
                    </a:moveTo>
                    <a:cubicBezTo>
                      <a:pt x="1088601" y="1148393"/>
                      <a:pt x="1143569" y="1203362"/>
                      <a:pt x="1143569" y="1271170"/>
                    </a:cubicBezTo>
                    <a:cubicBezTo>
                      <a:pt x="1143569" y="1338977"/>
                      <a:pt x="1088601" y="1393946"/>
                      <a:pt x="1020793" y="1393946"/>
                    </a:cubicBezTo>
                    <a:cubicBezTo>
                      <a:pt x="952985" y="1393946"/>
                      <a:pt x="898016" y="1338977"/>
                      <a:pt x="898016" y="1271170"/>
                    </a:cubicBezTo>
                    <a:cubicBezTo>
                      <a:pt x="898016" y="1203362"/>
                      <a:pt x="952985" y="1148393"/>
                      <a:pt x="1020793" y="1148393"/>
                    </a:cubicBezTo>
                    <a:close/>
                    <a:moveTo>
                      <a:pt x="2976975" y="1148393"/>
                    </a:moveTo>
                    <a:cubicBezTo>
                      <a:pt x="3044783" y="1148393"/>
                      <a:pt x="3099752" y="1203362"/>
                      <a:pt x="3099752" y="1271170"/>
                    </a:cubicBezTo>
                    <a:cubicBezTo>
                      <a:pt x="3099752" y="1338978"/>
                      <a:pt x="3044783" y="1393946"/>
                      <a:pt x="2976975" y="1393946"/>
                    </a:cubicBezTo>
                    <a:cubicBezTo>
                      <a:pt x="2909167" y="1393946"/>
                      <a:pt x="2854198" y="1338978"/>
                      <a:pt x="2854198" y="1271170"/>
                    </a:cubicBezTo>
                    <a:cubicBezTo>
                      <a:pt x="2854198" y="1203362"/>
                      <a:pt x="2909167" y="1148393"/>
                      <a:pt x="2976975" y="1148393"/>
                    </a:cubicBezTo>
                    <a:close/>
                    <a:moveTo>
                      <a:pt x="2971358" y="981192"/>
                    </a:moveTo>
                    <a:cubicBezTo>
                      <a:pt x="2812490" y="981192"/>
                      <a:pt x="2683702" y="1109979"/>
                      <a:pt x="2683702" y="1268847"/>
                    </a:cubicBezTo>
                    <a:cubicBezTo>
                      <a:pt x="2683702" y="1427715"/>
                      <a:pt x="2812490" y="1556502"/>
                      <a:pt x="2971358" y="1556502"/>
                    </a:cubicBezTo>
                    <a:cubicBezTo>
                      <a:pt x="3130226" y="1556502"/>
                      <a:pt x="3259013" y="1427715"/>
                      <a:pt x="3259013" y="1268847"/>
                    </a:cubicBezTo>
                    <a:cubicBezTo>
                      <a:pt x="3259013" y="1109979"/>
                      <a:pt x="3130226" y="981192"/>
                      <a:pt x="2971358" y="981192"/>
                    </a:cubicBezTo>
                    <a:close/>
                    <a:moveTo>
                      <a:pt x="1015175" y="981191"/>
                    </a:moveTo>
                    <a:cubicBezTo>
                      <a:pt x="856308" y="981191"/>
                      <a:pt x="727520" y="1109979"/>
                      <a:pt x="727520" y="1268847"/>
                    </a:cubicBezTo>
                    <a:cubicBezTo>
                      <a:pt x="727520" y="1427715"/>
                      <a:pt x="856308" y="1556502"/>
                      <a:pt x="1015175" y="1556502"/>
                    </a:cubicBezTo>
                    <a:cubicBezTo>
                      <a:pt x="1174043" y="1556502"/>
                      <a:pt x="1302831" y="1427715"/>
                      <a:pt x="1302831" y="1268847"/>
                    </a:cubicBezTo>
                    <a:cubicBezTo>
                      <a:pt x="1302831" y="1109979"/>
                      <a:pt x="1174043" y="981191"/>
                      <a:pt x="1015175" y="981191"/>
                    </a:cubicBezTo>
                    <a:close/>
                    <a:moveTo>
                      <a:pt x="2078038" y="174262"/>
                    </a:moveTo>
                    <a:lnTo>
                      <a:pt x="2078038" y="503839"/>
                    </a:lnTo>
                    <a:lnTo>
                      <a:pt x="1360941" y="503839"/>
                    </a:lnTo>
                    <a:lnTo>
                      <a:pt x="1717210" y="174262"/>
                    </a:lnTo>
                    <a:close/>
                    <a:moveTo>
                      <a:pt x="2605475" y="174262"/>
                    </a:moveTo>
                    <a:lnTo>
                      <a:pt x="2961744" y="503839"/>
                    </a:lnTo>
                    <a:lnTo>
                      <a:pt x="2233507" y="503839"/>
                    </a:lnTo>
                    <a:lnTo>
                      <a:pt x="2233507" y="174262"/>
                    </a:lnTo>
                    <a:close/>
                    <a:moveTo>
                      <a:pt x="2636232" y="0"/>
                    </a:moveTo>
                    <a:lnTo>
                      <a:pt x="1656145" y="0"/>
                    </a:lnTo>
                    <a:lnTo>
                      <a:pt x="1063172" y="515033"/>
                    </a:lnTo>
                    <a:lnTo>
                      <a:pt x="406409" y="515033"/>
                    </a:lnTo>
                    <a:cubicBezTo>
                      <a:pt x="249014" y="515033"/>
                      <a:pt x="121419" y="642628"/>
                      <a:pt x="121419" y="800023"/>
                    </a:cubicBezTo>
                    <a:lnTo>
                      <a:pt x="121419" y="889271"/>
                    </a:lnTo>
                    <a:cubicBezTo>
                      <a:pt x="121419" y="909592"/>
                      <a:pt x="123545" y="929417"/>
                      <a:pt x="127765" y="948497"/>
                    </a:cubicBezTo>
                    <a:cubicBezTo>
                      <a:pt x="54389" y="961341"/>
                      <a:pt x="0" y="1026124"/>
                      <a:pt x="0" y="1103610"/>
                    </a:cubicBezTo>
                    <a:lnTo>
                      <a:pt x="0" y="1109160"/>
                    </a:lnTo>
                    <a:cubicBezTo>
                      <a:pt x="0" y="1198648"/>
                      <a:pt x="72543" y="1271192"/>
                      <a:pt x="162031" y="1271192"/>
                    </a:cubicBezTo>
                    <a:lnTo>
                      <a:pt x="218719" y="1271192"/>
                    </a:lnTo>
                    <a:lnTo>
                      <a:pt x="218719" y="1274779"/>
                    </a:lnTo>
                    <a:lnTo>
                      <a:pt x="509289" y="1274779"/>
                    </a:lnTo>
                    <a:lnTo>
                      <a:pt x="509289" y="1273860"/>
                    </a:lnTo>
                    <a:lnTo>
                      <a:pt x="642206" y="1273860"/>
                    </a:lnTo>
                    <a:lnTo>
                      <a:pt x="641487" y="1266729"/>
                    </a:lnTo>
                    <a:cubicBezTo>
                      <a:pt x="641487" y="1188532"/>
                      <a:pt x="665232" y="1115881"/>
                      <a:pt x="705924" y="1055606"/>
                    </a:cubicBezTo>
                    <a:lnTo>
                      <a:pt x="706310" y="1055063"/>
                    </a:lnTo>
                    <a:lnTo>
                      <a:pt x="747091" y="1005636"/>
                    </a:lnTo>
                    <a:lnTo>
                      <a:pt x="758703" y="994078"/>
                    </a:lnTo>
                    <a:lnTo>
                      <a:pt x="793327" y="965510"/>
                    </a:lnTo>
                    <a:lnTo>
                      <a:pt x="819302" y="947229"/>
                    </a:lnTo>
                    <a:lnTo>
                      <a:pt x="840004" y="935993"/>
                    </a:lnTo>
                    <a:cubicBezTo>
                      <a:pt x="891959" y="907399"/>
                      <a:pt x="951737" y="891735"/>
                      <a:pt x="1015174" y="891735"/>
                    </a:cubicBezTo>
                    <a:cubicBezTo>
                      <a:pt x="1084098" y="891735"/>
                      <a:pt x="1148704" y="910225"/>
                      <a:pt x="1204246" y="942564"/>
                    </a:cubicBezTo>
                    <a:cubicBezTo>
                      <a:pt x="1149428" y="908365"/>
                      <a:pt x="1084703" y="889259"/>
                      <a:pt x="1015546" y="889127"/>
                    </a:cubicBezTo>
                    <a:cubicBezTo>
                      <a:pt x="1016856" y="888736"/>
                      <a:pt x="1018171" y="888729"/>
                      <a:pt x="1019487" y="888729"/>
                    </a:cubicBezTo>
                    <a:cubicBezTo>
                      <a:pt x="1228251" y="888729"/>
                      <a:pt x="1397487" y="1057965"/>
                      <a:pt x="1397487" y="1266729"/>
                    </a:cubicBezTo>
                    <a:cubicBezTo>
                      <a:pt x="1397487" y="1269424"/>
                      <a:pt x="1397459" y="1272113"/>
                      <a:pt x="1396675" y="1274779"/>
                    </a:cubicBezTo>
                    <a:lnTo>
                      <a:pt x="1485322" y="1274779"/>
                    </a:lnTo>
                    <a:lnTo>
                      <a:pt x="1485322" y="1271192"/>
                    </a:lnTo>
                    <a:lnTo>
                      <a:pt x="2594483" y="1271192"/>
                    </a:lnTo>
                    <a:cubicBezTo>
                      <a:pt x="2594248" y="1270411"/>
                      <a:pt x="2594246" y="1269629"/>
                      <a:pt x="2594246" y="1268846"/>
                    </a:cubicBezTo>
                    <a:cubicBezTo>
                      <a:pt x="2594246" y="1060573"/>
                      <a:pt x="2763083" y="891735"/>
                      <a:pt x="2971356" y="891735"/>
                    </a:cubicBezTo>
                    <a:cubicBezTo>
                      <a:pt x="3179630" y="891735"/>
                      <a:pt x="3348467" y="1060573"/>
                      <a:pt x="3348467" y="1268846"/>
                    </a:cubicBezTo>
                    <a:lnTo>
                      <a:pt x="3348230" y="1271192"/>
                    </a:lnTo>
                    <a:lnTo>
                      <a:pt x="3726400" y="1271192"/>
                    </a:lnTo>
                    <a:cubicBezTo>
                      <a:pt x="3815888" y="1271192"/>
                      <a:pt x="3888432" y="1198648"/>
                      <a:pt x="3888432" y="1109160"/>
                    </a:cubicBezTo>
                    <a:lnTo>
                      <a:pt x="3888432" y="1103610"/>
                    </a:lnTo>
                    <a:cubicBezTo>
                      <a:pt x="3888432" y="1035369"/>
                      <a:pt x="3846247" y="976982"/>
                      <a:pt x="3786305" y="953672"/>
                    </a:cubicBezTo>
                    <a:cubicBezTo>
                      <a:pt x="3791719" y="933075"/>
                      <a:pt x="3794257" y="911469"/>
                      <a:pt x="3794257" y="889271"/>
                    </a:cubicBezTo>
                    <a:lnTo>
                      <a:pt x="3794257" y="800023"/>
                    </a:lnTo>
                    <a:cubicBezTo>
                      <a:pt x="3794257" y="642628"/>
                      <a:pt x="3666662" y="515033"/>
                      <a:pt x="3509267" y="515033"/>
                    </a:cubicBezTo>
                    <a:lnTo>
                      <a:pt x="3229205" y="515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3554">
                <a:extLst>
                  <a:ext uri="{FF2B5EF4-FFF2-40B4-BE49-F238E27FC236}">
                    <a16:creationId xmlns:a16="http://schemas.microsoft.com/office/drawing/2014/main" id="{2F6FB4D8-10A7-4E3A-9725-11123F49778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117655" y="3826989"/>
                <a:ext cx="31088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960441" h="3364818">
                    <a:moveTo>
                      <a:pt x="1333915" y="2579977"/>
                    </a:moveTo>
                    <a:cubicBezTo>
                      <a:pt x="1328835" y="2579977"/>
                      <a:pt x="1324717" y="2584094"/>
                      <a:pt x="1324717" y="2589174"/>
                    </a:cubicBezTo>
                    <a:lnTo>
                      <a:pt x="1324717" y="2625964"/>
                    </a:lnTo>
                    <a:cubicBezTo>
                      <a:pt x="1324717" y="2631044"/>
                      <a:pt x="1328835" y="2635161"/>
                      <a:pt x="1333915" y="2635161"/>
                    </a:cubicBezTo>
                    <a:lnTo>
                      <a:pt x="2639943" y="2635161"/>
                    </a:lnTo>
                    <a:cubicBezTo>
                      <a:pt x="2645023" y="2635161"/>
                      <a:pt x="2649141" y="2631044"/>
                      <a:pt x="2649141" y="2625964"/>
                    </a:cubicBezTo>
                    <a:lnTo>
                      <a:pt x="2649141" y="2589174"/>
                    </a:lnTo>
                    <a:cubicBezTo>
                      <a:pt x="2649141" y="2584094"/>
                      <a:pt x="2645023" y="2579977"/>
                      <a:pt x="2639943" y="2579977"/>
                    </a:cubicBezTo>
                    <a:close/>
                    <a:moveTo>
                      <a:pt x="1333915" y="2420180"/>
                    </a:moveTo>
                    <a:cubicBezTo>
                      <a:pt x="1328835" y="2420180"/>
                      <a:pt x="1324717" y="2424297"/>
                      <a:pt x="1324717" y="2429377"/>
                    </a:cubicBezTo>
                    <a:lnTo>
                      <a:pt x="1324717" y="2466167"/>
                    </a:lnTo>
                    <a:cubicBezTo>
                      <a:pt x="1324717" y="2471247"/>
                      <a:pt x="1328835" y="2475364"/>
                      <a:pt x="1333915" y="2475364"/>
                    </a:cubicBezTo>
                    <a:lnTo>
                      <a:pt x="2639943" y="2475364"/>
                    </a:lnTo>
                    <a:cubicBezTo>
                      <a:pt x="2645023" y="2475364"/>
                      <a:pt x="2649141" y="2471247"/>
                      <a:pt x="2649141" y="2466167"/>
                    </a:cubicBezTo>
                    <a:lnTo>
                      <a:pt x="2649141" y="2429377"/>
                    </a:lnTo>
                    <a:cubicBezTo>
                      <a:pt x="2649141" y="2424297"/>
                      <a:pt x="2645023" y="2420180"/>
                      <a:pt x="2639943" y="2420180"/>
                    </a:cubicBezTo>
                    <a:close/>
                    <a:moveTo>
                      <a:pt x="1333915" y="2260382"/>
                    </a:moveTo>
                    <a:cubicBezTo>
                      <a:pt x="1328835" y="2260382"/>
                      <a:pt x="1324717" y="2264499"/>
                      <a:pt x="1324717" y="2269579"/>
                    </a:cubicBezTo>
                    <a:lnTo>
                      <a:pt x="1324717" y="2306368"/>
                    </a:lnTo>
                    <a:cubicBezTo>
                      <a:pt x="1324717" y="2311448"/>
                      <a:pt x="1328835" y="2315566"/>
                      <a:pt x="1333915" y="2315566"/>
                    </a:cubicBezTo>
                    <a:lnTo>
                      <a:pt x="2639943" y="2315566"/>
                    </a:lnTo>
                    <a:cubicBezTo>
                      <a:pt x="2645023" y="2315566"/>
                      <a:pt x="2649141" y="2311448"/>
                      <a:pt x="2649141" y="2306368"/>
                    </a:cubicBezTo>
                    <a:lnTo>
                      <a:pt x="2649141" y="2269579"/>
                    </a:lnTo>
                    <a:cubicBezTo>
                      <a:pt x="2649141" y="2264499"/>
                      <a:pt x="2645023" y="2260382"/>
                      <a:pt x="2639943" y="2260382"/>
                    </a:cubicBezTo>
                    <a:close/>
                    <a:moveTo>
                      <a:pt x="3126189" y="2223642"/>
                    </a:moveTo>
                    <a:cubicBezTo>
                      <a:pt x="3006895" y="2223642"/>
                      <a:pt x="2910189" y="2320348"/>
                      <a:pt x="2910189" y="2439642"/>
                    </a:cubicBezTo>
                    <a:cubicBezTo>
                      <a:pt x="2910189" y="2558936"/>
                      <a:pt x="3006895" y="2655642"/>
                      <a:pt x="3126189" y="2655642"/>
                    </a:cubicBezTo>
                    <a:cubicBezTo>
                      <a:pt x="3245483" y="2655642"/>
                      <a:pt x="3342189" y="2558936"/>
                      <a:pt x="3342189" y="2439642"/>
                    </a:cubicBezTo>
                    <a:cubicBezTo>
                      <a:pt x="3342189" y="2320348"/>
                      <a:pt x="3245483" y="2223642"/>
                      <a:pt x="3126189" y="2223642"/>
                    </a:cubicBezTo>
                    <a:close/>
                    <a:moveTo>
                      <a:pt x="859578" y="2218523"/>
                    </a:moveTo>
                    <a:cubicBezTo>
                      <a:pt x="744527" y="2218523"/>
                      <a:pt x="651259" y="2311790"/>
                      <a:pt x="651259" y="2426842"/>
                    </a:cubicBezTo>
                    <a:cubicBezTo>
                      <a:pt x="651259" y="2541893"/>
                      <a:pt x="744527" y="2635161"/>
                      <a:pt x="859578" y="2635161"/>
                    </a:cubicBezTo>
                    <a:cubicBezTo>
                      <a:pt x="974630" y="2635161"/>
                      <a:pt x="1067897" y="2541893"/>
                      <a:pt x="1067897" y="2426842"/>
                    </a:cubicBezTo>
                    <a:cubicBezTo>
                      <a:pt x="1067897" y="2311790"/>
                      <a:pt x="974630" y="2218523"/>
                      <a:pt x="859578" y="2218523"/>
                    </a:cubicBezTo>
                    <a:close/>
                    <a:moveTo>
                      <a:pt x="1871701" y="635200"/>
                    </a:moveTo>
                    <a:cubicBezTo>
                      <a:pt x="1381458" y="644736"/>
                      <a:pt x="1018694" y="716473"/>
                      <a:pt x="980424" y="801248"/>
                    </a:cubicBezTo>
                    <a:lnTo>
                      <a:pt x="979954" y="801248"/>
                    </a:lnTo>
                    <a:lnTo>
                      <a:pt x="977292" y="811895"/>
                    </a:lnTo>
                    <a:cubicBezTo>
                      <a:pt x="976157" y="813296"/>
                      <a:pt x="976066" y="814820"/>
                      <a:pt x="976180" y="816347"/>
                    </a:cubicBezTo>
                    <a:lnTo>
                      <a:pt x="795977" y="1537155"/>
                    </a:lnTo>
                    <a:lnTo>
                      <a:pt x="3168603" y="1537155"/>
                    </a:lnTo>
                    <a:lnTo>
                      <a:pt x="2984626" y="801248"/>
                    </a:lnTo>
                    <a:lnTo>
                      <a:pt x="2976093" y="801248"/>
                    </a:lnTo>
                    <a:cubicBezTo>
                      <a:pt x="2937858" y="717165"/>
                      <a:pt x="2580113" y="645145"/>
                      <a:pt x="2088410" y="635267"/>
                    </a:cubicBezTo>
                    <a:cubicBezTo>
                      <a:pt x="2016399" y="633822"/>
                      <a:pt x="1943738" y="633799"/>
                      <a:pt x="1871701" y="635200"/>
                    </a:cubicBezTo>
                    <a:close/>
                    <a:moveTo>
                      <a:pt x="1462979" y="0"/>
                    </a:moveTo>
                    <a:lnTo>
                      <a:pt x="2510732" y="0"/>
                    </a:lnTo>
                    <a:cubicBezTo>
                      <a:pt x="2553905" y="0"/>
                      <a:pt x="2588903" y="34997"/>
                      <a:pt x="2588903" y="78170"/>
                    </a:cubicBezTo>
                    <a:lnTo>
                      <a:pt x="2588903" y="433797"/>
                    </a:lnTo>
                    <a:cubicBezTo>
                      <a:pt x="3038017" y="475961"/>
                      <a:pt x="3324934" y="564368"/>
                      <a:pt x="3312039" y="659853"/>
                    </a:cubicBezTo>
                    <a:lnTo>
                      <a:pt x="3314035" y="659853"/>
                    </a:lnTo>
                    <a:lnTo>
                      <a:pt x="3516885" y="1471251"/>
                    </a:lnTo>
                    <a:cubicBezTo>
                      <a:pt x="3530074" y="1447322"/>
                      <a:pt x="3549491" y="1432519"/>
                      <a:pt x="3571039" y="1432519"/>
                    </a:cubicBezTo>
                    <a:lnTo>
                      <a:pt x="3885785" y="1432519"/>
                    </a:lnTo>
                    <a:cubicBezTo>
                      <a:pt x="3927012" y="1432519"/>
                      <a:pt x="3960441" y="1486709"/>
                      <a:pt x="3960441" y="1553561"/>
                    </a:cubicBezTo>
                    <a:cubicBezTo>
                      <a:pt x="3960441" y="1620415"/>
                      <a:pt x="3927012" y="1674603"/>
                      <a:pt x="3885785" y="1674603"/>
                    </a:cubicBezTo>
                    <a:lnTo>
                      <a:pt x="3571039" y="1674603"/>
                    </a:lnTo>
                    <a:lnTo>
                      <a:pt x="3567428" y="1673421"/>
                    </a:lnTo>
                    <a:lnTo>
                      <a:pt x="3568671" y="1678393"/>
                    </a:lnTo>
                    <a:cubicBezTo>
                      <a:pt x="3672942" y="1773136"/>
                      <a:pt x="3737544" y="1910038"/>
                      <a:pt x="3737544" y="2062028"/>
                    </a:cubicBezTo>
                    <a:lnTo>
                      <a:pt x="3737544" y="2413961"/>
                    </a:lnTo>
                    <a:cubicBezTo>
                      <a:pt x="3737544" y="2629713"/>
                      <a:pt x="3607370" y="2815060"/>
                      <a:pt x="3420381" y="2892817"/>
                    </a:cubicBezTo>
                    <a:lnTo>
                      <a:pt x="3420381" y="3209197"/>
                    </a:lnTo>
                    <a:cubicBezTo>
                      <a:pt x="3420381" y="3295143"/>
                      <a:pt x="3350708" y="3364816"/>
                      <a:pt x="3264762" y="3364816"/>
                    </a:cubicBezTo>
                    <a:lnTo>
                      <a:pt x="2999936" y="3364816"/>
                    </a:lnTo>
                    <a:cubicBezTo>
                      <a:pt x="2913990" y="3364816"/>
                      <a:pt x="2844317" y="3295143"/>
                      <a:pt x="2844317" y="3209197"/>
                    </a:cubicBezTo>
                    <a:lnTo>
                      <a:pt x="2844317" y="2907616"/>
                    </a:lnTo>
                    <a:lnTo>
                      <a:pt x="1116125" y="2907616"/>
                    </a:lnTo>
                    <a:lnTo>
                      <a:pt x="1116125" y="3209199"/>
                    </a:lnTo>
                    <a:cubicBezTo>
                      <a:pt x="1116125" y="3295145"/>
                      <a:pt x="1046452" y="3364818"/>
                      <a:pt x="960506" y="3364818"/>
                    </a:cubicBezTo>
                    <a:lnTo>
                      <a:pt x="695680" y="3364818"/>
                    </a:lnTo>
                    <a:cubicBezTo>
                      <a:pt x="609734" y="3364818"/>
                      <a:pt x="540061" y="3295145"/>
                      <a:pt x="540061" y="3209199"/>
                    </a:cubicBezTo>
                    <a:lnTo>
                      <a:pt x="540061" y="2888789"/>
                    </a:lnTo>
                    <a:cubicBezTo>
                      <a:pt x="360356" y="2806419"/>
                      <a:pt x="236167" y="2624693"/>
                      <a:pt x="236167" y="2413961"/>
                    </a:cubicBezTo>
                    <a:lnTo>
                      <a:pt x="236167" y="2062028"/>
                    </a:lnTo>
                    <a:cubicBezTo>
                      <a:pt x="236167" y="1910038"/>
                      <a:pt x="300770" y="1773136"/>
                      <a:pt x="405042" y="1678393"/>
                    </a:cubicBezTo>
                    <a:lnTo>
                      <a:pt x="407467" y="1668691"/>
                    </a:lnTo>
                    <a:cubicBezTo>
                      <a:pt x="402272" y="1673244"/>
                      <a:pt x="395935" y="1674603"/>
                      <a:pt x="389402" y="1674603"/>
                    </a:cubicBezTo>
                    <a:lnTo>
                      <a:pt x="74658" y="1674603"/>
                    </a:lnTo>
                    <a:cubicBezTo>
                      <a:pt x="33429" y="1674603"/>
                      <a:pt x="0" y="1620415"/>
                      <a:pt x="0" y="1553561"/>
                    </a:cubicBezTo>
                    <a:cubicBezTo>
                      <a:pt x="0" y="1486709"/>
                      <a:pt x="33429" y="1432519"/>
                      <a:pt x="74658" y="1432519"/>
                    </a:cubicBezTo>
                    <a:lnTo>
                      <a:pt x="389402" y="1432519"/>
                    </a:lnTo>
                    <a:cubicBezTo>
                      <a:pt x="416427" y="1432519"/>
                      <a:pt x="440099" y="1455801"/>
                      <a:pt x="451844" y="1491180"/>
                    </a:cubicBezTo>
                    <a:lnTo>
                      <a:pt x="659676" y="659853"/>
                    </a:lnTo>
                    <a:lnTo>
                      <a:pt x="666048" y="659853"/>
                    </a:lnTo>
                    <a:cubicBezTo>
                      <a:pt x="653344" y="564084"/>
                      <a:pt x="940380" y="476400"/>
                      <a:pt x="1384809" y="434090"/>
                    </a:cubicBezTo>
                    <a:lnTo>
                      <a:pt x="1384809" y="78170"/>
                    </a:lnTo>
                    <a:cubicBezTo>
                      <a:pt x="1384809" y="34997"/>
                      <a:pt x="1419806" y="0"/>
                      <a:pt x="146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ounded Rectangle 1">
                <a:extLst>
                  <a:ext uri="{FF2B5EF4-FFF2-40B4-BE49-F238E27FC236}">
                    <a16:creationId xmlns:a16="http://schemas.microsoft.com/office/drawing/2014/main" id="{1A09E6E5-A603-47B1-B34C-580D71E9783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372755" y="3105182"/>
                <a:ext cx="243034" cy="243041"/>
              </a:xfrm>
              <a:custGeom>
                <a:avLst/>
                <a:gdLst/>
                <a:ahLst/>
                <a:cxnLst/>
                <a:rect l="l" t="t" r="r" b="b"/>
                <a:pathLst>
                  <a:path w="3946957" h="3947095">
                    <a:moveTo>
                      <a:pt x="455702" y="3587095"/>
                    </a:moveTo>
                    <a:lnTo>
                      <a:pt x="1175702" y="3587095"/>
                    </a:lnTo>
                    <a:lnTo>
                      <a:pt x="1175702" y="3799441"/>
                    </a:lnTo>
                    <a:cubicBezTo>
                      <a:pt x="1175702" y="3880988"/>
                      <a:pt x="1109595" y="3947095"/>
                      <a:pt x="1028048" y="3947095"/>
                    </a:cubicBezTo>
                    <a:lnTo>
                      <a:pt x="603356" y="3947095"/>
                    </a:lnTo>
                    <a:cubicBezTo>
                      <a:pt x="521809" y="3947095"/>
                      <a:pt x="455702" y="3880988"/>
                      <a:pt x="455702" y="3799441"/>
                    </a:cubicBezTo>
                    <a:close/>
                    <a:moveTo>
                      <a:pt x="2751999" y="3587094"/>
                    </a:moveTo>
                    <a:lnTo>
                      <a:pt x="3471999" y="3587094"/>
                    </a:lnTo>
                    <a:lnTo>
                      <a:pt x="3471999" y="3799440"/>
                    </a:lnTo>
                    <a:cubicBezTo>
                      <a:pt x="3471999" y="3880987"/>
                      <a:pt x="3405892" y="3947094"/>
                      <a:pt x="3324345" y="3947094"/>
                    </a:cubicBezTo>
                    <a:lnTo>
                      <a:pt x="2899653" y="3947094"/>
                    </a:lnTo>
                    <a:cubicBezTo>
                      <a:pt x="2818106" y="3947094"/>
                      <a:pt x="2751999" y="3880987"/>
                      <a:pt x="2751999" y="3799440"/>
                    </a:cubicBezTo>
                    <a:close/>
                    <a:moveTo>
                      <a:pt x="1383221" y="3134113"/>
                    </a:moveTo>
                    <a:cubicBezTo>
                      <a:pt x="1353398" y="3134113"/>
                      <a:pt x="1329221" y="3158290"/>
                      <a:pt x="1329221" y="3188113"/>
                    </a:cubicBezTo>
                    <a:cubicBezTo>
                      <a:pt x="1329221" y="3217936"/>
                      <a:pt x="1353398" y="3242113"/>
                      <a:pt x="1383221" y="3242113"/>
                    </a:cubicBezTo>
                    <a:lnTo>
                      <a:pt x="2535221" y="3242113"/>
                    </a:lnTo>
                    <a:cubicBezTo>
                      <a:pt x="2565044" y="3242113"/>
                      <a:pt x="2589221" y="3217936"/>
                      <a:pt x="2589221" y="3188113"/>
                    </a:cubicBezTo>
                    <a:cubicBezTo>
                      <a:pt x="2589221" y="3158290"/>
                      <a:pt x="2565044" y="3134113"/>
                      <a:pt x="2535221" y="3134113"/>
                    </a:cubicBezTo>
                    <a:close/>
                    <a:moveTo>
                      <a:pt x="1383221" y="2844258"/>
                    </a:moveTo>
                    <a:cubicBezTo>
                      <a:pt x="1353398" y="2844258"/>
                      <a:pt x="1329221" y="2868435"/>
                      <a:pt x="1329221" y="2898258"/>
                    </a:cubicBezTo>
                    <a:cubicBezTo>
                      <a:pt x="1329221" y="2928081"/>
                      <a:pt x="1353398" y="2952258"/>
                      <a:pt x="1383221" y="2952258"/>
                    </a:cubicBezTo>
                    <a:lnTo>
                      <a:pt x="2535221" y="2952258"/>
                    </a:lnTo>
                    <a:cubicBezTo>
                      <a:pt x="2565044" y="2952258"/>
                      <a:pt x="2589221" y="2928081"/>
                      <a:pt x="2589221" y="2898258"/>
                    </a:cubicBezTo>
                    <a:cubicBezTo>
                      <a:pt x="2589221" y="2868435"/>
                      <a:pt x="2565044" y="2844258"/>
                      <a:pt x="2535221" y="2844258"/>
                    </a:cubicBezTo>
                    <a:close/>
                    <a:moveTo>
                      <a:pt x="1383221" y="2554402"/>
                    </a:moveTo>
                    <a:cubicBezTo>
                      <a:pt x="1353398" y="2554402"/>
                      <a:pt x="1329221" y="2578579"/>
                      <a:pt x="1329221" y="2608402"/>
                    </a:cubicBezTo>
                    <a:cubicBezTo>
                      <a:pt x="1329221" y="2638225"/>
                      <a:pt x="1353398" y="2662402"/>
                      <a:pt x="1383221" y="2662402"/>
                    </a:cubicBezTo>
                    <a:lnTo>
                      <a:pt x="2535221" y="2662402"/>
                    </a:lnTo>
                    <a:cubicBezTo>
                      <a:pt x="2565044" y="2662402"/>
                      <a:pt x="2589221" y="2638225"/>
                      <a:pt x="2589221" y="2608402"/>
                    </a:cubicBezTo>
                    <a:cubicBezTo>
                      <a:pt x="2589221" y="2578579"/>
                      <a:pt x="2565044" y="2554402"/>
                      <a:pt x="2535221" y="2554402"/>
                    </a:cubicBezTo>
                    <a:close/>
                    <a:moveTo>
                      <a:pt x="3111999" y="2270017"/>
                    </a:moveTo>
                    <a:cubicBezTo>
                      <a:pt x="2985747" y="2270017"/>
                      <a:pt x="2883399" y="2372365"/>
                      <a:pt x="2883399" y="2498617"/>
                    </a:cubicBezTo>
                    <a:cubicBezTo>
                      <a:pt x="2883399" y="2624869"/>
                      <a:pt x="2985747" y="2727217"/>
                      <a:pt x="3111999" y="2727217"/>
                    </a:cubicBezTo>
                    <a:cubicBezTo>
                      <a:pt x="3238251" y="2727217"/>
                      <a:pt x="3340599" y="2624869"/>
                      <a:pt x="3340599" y="2498617"/>
                    </a:cubicBezTo>
                    <a:cubicBezTo>
                      <a:pt x="3340599" y="2372365"/>
                      <a:pt x="3238251" y="2270017"/>
                      <a:pt x="3111999" y="2270017"/>
                    </a:cubicBezTo>
                    <a:close/>
                    <a:moveTo>
                      <a:pt x="760887" y="2270017"/>
                    </a:moveTo>
                    <a:cubicBezTo>
                      <a:pt x="634635" y="2270017"/>
                      <a:pt x="532287" y="2372365"/>
                      <a:pt x="532287" y="2498617"/>
                    </a:cubicBezTo>
                    <a:cubicBezTo>
                      <a:pt x="532287" y="2624869"/>
                      <a:pt x="634635" y="2727217"/>
                      <a:pt x="760887" y="2727217"/>
                    </a:cubicBezTo>
                    <a:cubicBezTo>
                      <a:pt x="887139" y="2727217"/>
                      <a:pt x="989487" y="2624869"/>
                      <a:pt x="989487" y="2498617"/>
                    </a:cubicBezTo>
                    <a:cubicBezTo>
                      <a:pt x="989487" y="2372365"/>
                      <a:pt x="887139" y="2270017"/>
                      <a:pt x="760887" y="2270017"/>
                    </a:cubicBezTo>
                    <a:close/>
                    <a:moveTo>
                      <a:pt x="971207" y="829857"/>
                    </a:moveTo>
                    <a:cubicBezTo>
                      <a:pt x="870305" y="829857"/>
                      <a:pt x="788507" y="911655"/>
                      <a:pt x="788507" y="1012557"/>
                    </a:cubicBezTo>
                    <a:lnTo>
                      <a:pt x="788507" y="1926037"/>
                    </a:lnTo>
                    <a:lnTo>
                      <a:pt x="3156387" y="1926037"/>
                    </a:lnTo>
                    <a:lnTo>
                      <a:pt x="3156387" y="1012557"/>
                    </a:lnTo>
                    <a:cubicBezTo>
                      <a:pt x="3156387" y="911655"/>
                      <a:pt x="3074589" y="829857"/>
                      <a:pt x="2973687" y="829857"/>
                    </a:cubicBezTo>
                    <a:close/>
                    <a:moveTo>
                      <a:pt x="1090121" y="237323"/>
                    </a:moveTo>
                    <a:cubicBezTo>
                      <a:pt x="1000767" y="237323"/>
                      <a:pt x="928331" y="309759"/>
                      <a:pt x="928331" y="399113"/>
                    </a:cubicBezTo>
                    <a:cubicBezTo>
                      <a:pt x="928331" y="488467"/>
                      <a:pt x="1000767" y="560903"/>
                      <a:pt x="1090121" y="560903"/>
                    </a:cubicBezTo>
                    <a:lnTo>
                      <a:pt x="2854773" y="560903"/>
                    </a:lnTo>
                    <a:cubicBezTo>
                      <a:pt x="2944127" y="560903"/>
                      <a:pt x="3016563" y="488467"/>
                      <a:pt x="3016563" y="399113"/>
                    </a:cubicBezTo>
                    <a:cubicBezTo>
                      <a:pt x="3016563" y="309759"/>
                      <a:pt x="2944127" y="237323"/>
                      <a:pt x="2854773" y="237323"/>
                    </a:cubicBezTo>
                    <a:close/>
                    <a:moveTo>
                      <a:pt x="754613" y="0"/>
                    </a:moveTo>
                    <a:lnTo>
                      <a:pt x="1184466" y="0"/>
                    </a:lnTo>
                    <a:lnTo>
                      <a:pt x="2753503" y="0"/>
                    </a:lnTo>
                    <a:lnTo>
                      <a:pt x="3190281" y="0"/>
                    </a:lnTo>
                    <a:cubicBezTo>
                      <a:pt x="3392606" y="0"/>
                      <a:pt x="3556623" y="164017"/>
                      <a:pt x="3556623" y="366342"/>
                    </a:cubicBezTo>
                    <a:lnTo>
                      <a:pt x="3556623" y="2083289"/>
                    </a:lnTo>
                    <a:cubicBezTo>
                      <a:pt x="3623269" y="2093308"/>
                      <a:pt x="3680196" y="2132276"/>
                      <a:pt x="3715583" y="2186636"/>
                    </a:cubicBezTo>
                    <a:cubicBezTo>
                      <a:pt x="3751084" y="2177432"/>
                      <a:pt x="3776678" y="2144881"/>
                      <a:pt x="3776678" y="2106351"/>
                    </a:cubicBezTo>
                    <a:lnTo>
                      <a:pt x="3776678" y="2014806"/>
                    </a:lnTo>
                    <a:lnTo>
                      <a:pt x="3738736" y="2014806"/>
                    </a:lnTo>
                    <a:cubicBezTo>
                      <a:pt x="3694658" y="2014806"/>
                      <a:pt x="3658925" y="1979073"/>
                      <a:pt x="3658925" y="1934995"/>
                    </a:cubicBezTo>
                    <a:lnTo>
                      <a:pt x="3658925" y="1524592"/>
                    </a:lnTo>
                    <a:cubicBezTo>
                      <a:pt x="3658925" y="1480514"/>
                      <a:pt x="3694658" y="1444781"/>
                      <a:pt x="3738736" y="1444781"/>
                    </a:cubicBezTo>
                    <a:lnTo>
                      <a:pt x="3867146" y="1444781"/>
                    </a:lnTo>
                    <a:cubicBezTo>
                      <a:pt x="3911224" y="1444781"/>
                      <a:pt x="3946957" y="1480514"/>
                      <a:pt x="3946957" y="1524592"/>
                    </a:cubicBezTo>
                    <a:lnTo>
                      <a:pt x="3946957" y="1934995"/>
                    </a:lnTo>
                    <a:lnTo>
                      <a:pt x="3942009" y="1959504"/>
                    </a:lnTo>
                    <a:lnTo>
                      <a:pt x="3946957" y="1964452"/>
                    </a:lnTo>
                    <a:lnTo>
                      <a:pt x="3941010" y="1964452"/>
                    </a:lnTo>
                    <a:cubicBezTo>
                      <a:pt x="3932395" y="1986875"/>
                      <a:pt x="3913715" y="2004223"/>
                      <a:pt x="3890197" y="2010152"/>
                    </a:cubicBezTo>
                    <a:lnTo>
                      <a:pt x="3890197" y="2106351"/>
                    </a:lnTo>
                    <a:cubicBezTo>
                      <a:pt x="3890197" y="2194633"/>
                      <a:pt x="3832612" y="2269465"/>
                      <a:pt x="3752660" y="2294428"/>
                    </a:cubicBezTo>
                    <a:cubicBezTo>
                      <a:pt x="3754645" y="2302103"/>
                      <a:pt x="3755036" y="2310007"/>
                      <a:pt x="3755036" y="2318002"/>
                    </a:cubicBezTo>
                    <a:lnTo>
                      <a:pt x="3755036" y="3278100"/>
                    </a:lnTo>
                    <a:cubicBezTo>
                      <a:pt x="3755036" y="3410665"/>
                      <a:pt x="3647570" y="3518131"/>
                      <a:pt x="3515005" y="3518131"/>
                    </a:cubicBezTo>
                    <a:lnTo>
                      <a:pt x="422750" y="3518131"/>
                    </a:lnTo>
                    <a:cubicBezTo>
                      <a:pt x="290185" y="3518131"/>
                      <a:pt x="182719" y="3410665"/>
                      <a:pt x="182719" y="3278100"/>
                    </a:cubicBezTo>
                    <a:lnTo>
                      <a:pt x="182719" y="2318002"/>
                    </a:lnTo>
                    <a:lnTo>
                      <a:pt x="185375" y="2291659"/>
                    </a:lnTo>
                    <a:cubicBezTo>
                      <a:pt x="110118" y="2263849"/>
                      <a:pt x="56760" y="2191331"/>
                      <a:pt x="56760" y="2106351"/>
                    </a:cubicBezTo>
                    <a:lnTo>
                      <a:pt x="56760" y="2010152"/>
                    </a:lnTo>
                    <a:cubicBezTo>
                      <a:pt x="33242" y="2004223"/>
                      <a:pt x="14562" y="1986875"/>
                      <a:pt x="5947" y="1964452"/>
                    </a:cubicBezTo>
                    <a:lnTo>
                      <a:pt x="0" y="1964452"/>
                    </a:lnTo>
                    <a:lnTo>
                      <a:pt x="4948" y="1959504"/>
                    </a:lnTo>
                    <a:cubicBezTo>
                      <a:pt x="1383" y="1952016"/>
                      <a:pt x="0" y="1943667"/>
                      <a:pt x="0" y="1934995"/>
                    </a:cubicBezTo>
                    <a:lnTo>
                      <a:pt x="0" y="1524592"/>
                    </a:lnTo>
                    <a:cubicBezTo>
                      <a:pt x="0" y="1480514"/>
                      <a:pt x="35733" y="1444781"/>
                      <a:pt x="79811" y="1444781"/>
                    </a:cubicBezTo>
                    <a:lnTo>
                      <a:pt x="208221" y="1444781"/>
                    </a:lnTo>
                    <a:cubicBezTo>
                      <a:pt x="252299" y="1444781"/>
                      <a:pt x="288032" y="1480514"/>
                      <a:pt x="288032" y="1524592"/>
                    </a:cubicBezTo>
                    <a:lnTo>
                      <a:pt x="288032" y="1934995"/>
                    </a:lnTo>
                    <a:cubicBezTo>
                      <a:pt x="288032" y="1979073"/>
                      <a:pt x="252299" y="2014806"/>
                      <a:pt x="208221" y="2014806"/>
                    </a:cubicBezTo>
                    <a:lnTo>
                      <a:pt x="170279" y="2014806"/>
                    </a:lnTo>
                    <a:lnTo>
                      <a:pt x="170279" y="2106351"/>
                    </a:lnTo>
                    <a:cubicBezTo>
                      <a:pt x="170279" y="2141902"/>
                      <a:pt x="192068" y="2172363"/>
                      <a:pt x="223082" y="2184962"/>
                    </a:cubicBezTo>
                    <a:cubicBezTo>
                      <a:pt x="259935" y="2129570"/>
                      <a:pt x="319242" y="2090441"/>
                      <a:pt x="388271" y="2082340"/>
                    </a:cubicBezTo>
                    <a:lnTo>
                      <a:pt x="388271" y="366342"/>
                    </a:lnTo>
                    <a:cubicBezTo>
                      <a:pt x="388271" y="164017"/>
                      <a:pt x="552288" y="0"/>
                      <a:pt x="7546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25381AF3-6EF9-4EF4-B7A4-ED2550CFD6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9684" y="265938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">
                <a:extLst>
                  <a:ext uri="{FF2B5EF4-FFF2-40B4-BE49-F238E27FC236}">
                    <a16:creationId xmlns:a16="http://schemas.microsoft.com/office/drawing/2014/main" id="{02CFD9AA-C3FA-49A4-B855-A2A815AB7E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706" y="1860786"/>
                <a:ext cx="238489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Parallelogram 16">
                <a:extLst>
                  <a:ext uri="{FF2B5EF4-FFF2-40B4-BE49-F238E27FC236}">
                    <a16:creationId xmlns:a16="http://schemas.microsoft.com/office/drawing/2014/main" id="{BCAAC543-7D6B-4A89-BDCF-95599933E7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8186" y="4255970"/>
                <a:ext cx="276036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3934640" h="3532656">
                    <a:moveTo>
                      <a:pt x="2573592" y="1183599"/>
                    </a:moveTo>
                    <a:lnTo>
                      <a:pt x="2377693" y="2032131"/>
                    </a:lnTo>
                    <a:lnTo>
                      <a:pt x="2446949" y="2032131"/>
                    </a:lnTo>
                    <a:lnTo>
                      <a:pt x="2804808" y="1183599"/>
                    </a:lnTo>
                    <a:close/>
                    <a:moveTo>
                      <a:pt x="2007316" y="1183599"/>
                    </a:moveTo>
                    <a:lnTo>
                      <a:pt x="1947980" y="2032131"/>
                    </a:lnTo>
                    <a:lnTo>
                      <a:pt x="2122757" y="2032131"/>
                    </a:lnTo>
                    <a:lnTo>
                      <a:pt x="2318656" y="1183599"/>
                    </a:lnTo>
                    <a:close/>
                    <a:moveTo>
                      <a:pt x="1419083" y="1183599"/>
                    </a:moveTo>
                    <a:lnTo>
                      <a:pt x="1523269" y="2032131"/>
                    </a:lnTo>
                    <a:lnTo>
                      <a:pt x="1698972" y="2032131"/>
                    </a:lnTo>
                    <a:lnTo>
                      <a:pt x="1758307" y="1183599"/>
                    </a:lnTo>
                    <a:close/>
                    <a:moveTo>
                      <a:pt x="877916" y="1183599"/>
                    </a:moveTo>
                    <a:lnTo>
                      <a:pt x="1073815" y="2032131"/>
                    </a:lnTo>
                    <a:lnTo>
                      <a:pt x="1273002" y="2032131"/>
                    </a:lnTo>
                    <a:lnTo>
                      <a:pt x="1168815" y="1183599"/>
                    </a:lnTo>
                    <a:close/>
                    <a:moveTo>
                      <a:pt x="371286" y="1183599"/>
                    </a:moveTo>
                    <a:lnTo>
                      <a:pt x="697066" y="2032131"/>
                    </a:lnTo>
                    <a:lnTo>
                      <a:pt x="818879" y="2032131"/>
                    </a:lnTo>
                    <a:lnTo>
                      <a:pt x="622980" y="1183599"/>
                    </a:lnTo>
                    <a:close/>
                    <a:moveTo>
                      <a:pt x="3322640" y="0"/>
                    </a:moveTo>
                    <a:lnTo>
                      <a:pt x="3934640" y="0"/>
                    </a:lnTo>
                    <a:lnTo>
                      <a:pt x="3934640" y="248402"/>
                    </a:lnTo>
                    <a:lnTo>
                      <a:pt x="3502713" y="248402"/>
                    </a:lnTo>
                    <a:lnTo>
                      <a:pt x="2335462" y="3016114"/>
                    </a:lnTo>
                    <a:cubicBezTo>
                      <a:pt x="2402764" y="3068355"/>
                      <a:pt x="2445341" y="3150225"/>
                      <a:pt x="2445341" y="3242039"/>
                    </a:cubicBezTo>
                    <a:cubicBezTo>
                      <a:pt x="2445341" y="3402542"/>
                      <a:pt x="2315227" y="3532656"/>
                      <a:pt x="2154724" y="3532656"/>
                    </a:cubicBezTo>
                    <a:cubicBezTo>
                      <a:pt x="1994221" y="3532656"/>
                      <a:pt x="1864107" y="3402542"/>
                      <a:pt x="1864107" y="3242039"/>
                    </a:cubicBezTo>
                    <a:lnTo>
                      <a:pt x="1868362" y="3199824"/>
                    </a:lnTo>
                    <a:lnTo>
                      <a:pt x="1016832" y="3199824"/>
                    </a:lnTo>
                    <a:cubicBezTo>
                      <a:pt x="1020041" y="3213488"/>
                      <a:pt x="1021088" y="3227641"/>
                      <a:pt x="1021088" y="3242039"/>
                    </a:cubicBezTo>
                    <a:cubicBezTo>
                      <a:pt x="1021088" y="3402542"/>
                      <a:pt x="890974" y="3532656"/>
                      <a:pt x="730471" y="3532656"/>
                    </a:cubicBezTo>
                    <a:cubicBezTo>
                      <a:pt x="569968" y="3532656"/>
                      <a:pt x="439854" y="3402542"/>
                      <a:pt x="439854" y="3242039"/>
                    </a:cubicBezTo>
                    <a:cubicBezTo>
                      <a:pt x="439854" y="3081536"/>
                      <a:pt x="569968" y="2951422"/>
                      <a:pt x="730471" y="2951422"/>
                    </a:cubicBezTo>
                    <a:lnTo>
                      <a:pt x="755059" y="2953901"/>
                    </a:lnTo>
                    <a:lnTo>
                      <a:pt x="755059" y="2951422"/>
                    </a:lnTo>
                    <a:lnTo>
                      <a:pt x="2059249" y="2951422"/>
                    </a:lnTo>
                    <a:lnTo>
                      <a:pt x="2342189" y="2280533"/>
                    </a:lnTo>
                    <a:lnTo>
                      <a:pt x="568448" y="2280533"/>
                    </a:lnTo>
                    <a:lnTo>
                      <a:pt x="568448" y="2279626"/>
                    </a:lnTo>
                    <a:lnTo>
                      <a:pt x="516172" y="2279626"/>
                    </a:lnTo>
                    <a:lnTo>
                      <a:pt x="95370" y="1183599"/>
                    </a:lnTo>
                    <a:lnTo>
                      <a:pt x="82280" y="1183599"/>
                    </a:lnTo>
                    <a:lnTo>
                      <a:pt x="82280" y="1149505"/>
                    </a:lnTo>
                    <a:lnTo>
                      <a:pt x="0" y="935197"/>
                    </a:lnTo>
                    <a:lnTo>
                      <a:pt x="82280" y="935197"/>
                    </a:lnTo>
                    <a:lnTo>
                      <a:pt x="275916" y="935197"/>
                    </a:lnTo>
                    <a:lnTo>
                      <a:pt x="2909569" y="935197"/>
                    </a:lnTo>
                    <a:lnTo>
                      <a:pt x="3297651" y="15001"/>
                    </a:lnTo>
                    <a:lnTo>
                      <a:pt x="3322640" y="15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DEDC10C9-CC42-4C83-BE84-E589A66B52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7775" y="2099500"/>
                <a:ext cx="360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401366">
                    <a:moveTo>
                      <a:pt x="0" y="2185342"/>
                    </a:moveTo>
                    <a:lnTo>
                      <a:pt x="3964058" y="2185342"/>
                    </a:lnTo>
                    <a:lnTo>
                      <a:pt x="3964058" y="2401366"/>
                    </a:lnTo>
                    <a:lnTo>
                      <a:pt x="0" y="2401366"/>
                    </a:lnTo>
                    <a:close/>
                    <a:moveTo>
                      <a:pt x="3366634" y="90453"/>
                    </a:moveTo>
                    <a:lnTo>
                      <a:pt x="3202377" y="155489"/>
                    </a:lnTo>
                    <a:lnTo>
                      <a:pt x="3241038" y="189472"/>
                    </a:lnTo>
                    <a:lnTo>
                      <a:pt x="3405296" y="124437"/>
                    </a:lnTo>
                    <a:close/>
                    <a:moveTo>
                      <a:pt x="3670744" y="384"/>
                    </a:moveTo>
                    <a:cubicBezTo>
                      <a:pt x="3794484" y="2958"/>
                      <a:pt x="3900638" y="18267"/>
                      <a:pt x="3916429" y="40853"/>
                    </a:cubicBezTo>
                    <a:cubicBezTo>
                      <a:pt x="4006811" y="254939"/>
                      <a:pt x="3180239" y="539375"/>
                      <a:pt x="2656892" y="780145"/>
                    </a:cubicBezTo>
                    <a:lnTo>
                      <a:pt x="2287010" y="1217115"/>
                    </a:lnTo>
                    <a:lnTo>
                      <a:pt x="1812675" y="1059655"/>
                    </a:lnTo>
                    <a:cubicBezTo>
                      <a:pt x="1363417" y="1215884"/>
                      <a:pt x="1069413" y="1350282"/>
                      <a:pt x="479459" y="1460419"/>
                    </a:cubicBezTo>
                    <a:cubicBezTo>
                      <a:pt x="514059" y="1427544"/>
                      <a:pt x="497717" y="1409222"/>
                      <a:pt x="505635" y="1393328"/>
                    </a:cubicBezTo>
                    <a:cubicBezTo>
                      <a:pt x="352375" y="1237485"/>
                      <a:pt x="184559" y="1096199"/>
                      <a:pt x="9468" y="923375"/>
                    </a:cubicBezTo>
                    <a:cubicBezTo>
                      <a:pt x="172142" y="842599"/>
                      <a:pt x="354222" y="880689"/>
                      <a:pt x="667296" y="1112842"/>
                    </a:cubicBezTo>
                    <a:cubicBezTo>
                      <a:pt x="958235" y="1051014"/>
                      <a:pt x="1184590" y="920979"/>
                      <a:pt x="1379107" y="831375"/>
                    </a:cubicBezTo>
                    <a:lnTo>
                      <a:pt x="742785" y="342341"/>
                    </a:lnTo>
                    <a:lnTo>
                      <a:pt x="1019074" y="236619"/>
                    </a:lnTo>
                    <a:lnTo>
                      <a:pt x="2335346" y="437418"/>
                    </a:lnTo>
                    <a:lnTo>
                      <a:pt x="3319535" y="36327"/>
                    </a:lnTo>
                    <a:cubicBezTo>
                      <a:pt x="3405675" y="7972"/>
                      <a:pt x="3547003" y="-2190"/>
                      <a:pt x="3670744" y="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48BD230D-4832-4AF3-A11F-B2A16DFFCE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6998" y="3255235"/>
                <a:ext cx="278983" cy="278983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918304">
                    <a:moveTo>
                      <a:pt x="0" y="2702280"/>
                    </a:moveTo>
                    <a:lnTo>
                      <a:pt x="3964058" y="2702280"/>
                    </a:lnTo>
                    <a:lnTo>
                      <a:pt x="3964058" y="2918304"/>
                    </a:lnTo>
                    <a:lnTo>
                      <a:pt x="0" y="2918304"/>
                    </a:lnTo>
                    <a:close/>
                    <a:moveTo>
                      <a:pt x="3246747" y="1714751"/>
                    </a:moveTo>
                    <a:lnTo>
                      <a:pt x="3250054" y="1766118"/>
                    </a:lnTo>
                    <a:lnTo>
                      <a:pt x="3412189" y="1836280"/>
                    </a:lnTo>
                    <a:lnTo>
                      <a:pt x="3408881" y="1784911"/>
                    </a:lnTo>
                    <a:close/>
                    <a:moveTo>
                      <a:pt x="446042" y="0"/>
                    </a:moveTo>
                    <a:cubicBezTo>
                      <a:pt x="618186" y="57911"/>
                      <a:pt x="720003" y="213595"/>
                      <a:pt x="777223" y="599128"/>
                    </a:cubicBezTo>
                    <a:cubicBezTo>
                      <a:pt x="1026666" y="761134"/>
                      <a:pt x="1278673" y="829243"/>
                      <a:pt x="1479576" y="903428"/>
                    </a:cubicBezTo>
                    <a:lnTo>
                      <a:pt x="1375428" y="107681"/>
                    </a:lnTo>
                    <a:lnTo>
                      <a:pt x="1645551" y="228290"/>
                    </a:lnTo>
                    <a:lnTo>
                      <a:pt x="2434309" y="1301021"/>
                    </a:lnTo>
                    <a:lnTo>
                      <a:pt x="3413850" y="1713334"/>
                    </a:lnTo>
                    <a:cubicBezTo>
                      <a:pt x="3494810" y="1754194"/>
                      <a:pt x="3601930" y="1846942"/>
                      <a:pt x="3687608" y="1936260"/>
                    </a:cubicBezTo>
                    <a:cubicBezTo>
                      <a:pt x="3773285" y="2025578"/>
                      <a:pt x="3837521" y="2111465"/>
                      <a:pt x="3832717" y="2138602"/>
                    </a:cubicBezTo>
                    <a:cubicBezTo>
                      <a:pt x="3745245" y="2353893"/>
                      <a:pt x="2959644" y="1970545"/>
                      <a:pt x="2419332" y="1770733"/>
                    </a:cubicBezTo>
                    <a:lnTo>
                      <a:pt x="1848801" y="1818171"/>
                    </a:lnTo>
                    <a:lnTo>
                      <a:pt x="1624737" y="1371425"/>
                    </a:lnTo>
                    <a:cubicBezTo>
                      <a:pt x="1196592" y="1164222"/>
                      <a:pt x="893667" y="1051363"/>
                      <a:pt x="398628" y="712081"/>
                    </a:cubicBezTo>
                    <a:cubicBezTo>
                      <a:pt x="446340" y="713302"/>
                      <a:pt x="447739" y="688791"/>
                      <a:pt x="464577" y="683150"/>
                    </a:cubicBezTo>
                    <a:cubicBezTo>
                      <a:pt x="466403" y="464581"/>
                      <a:pt x="447644" y="246014"/>
                      <a:pt x="446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rapezoid 2">
                <a:extLst>
                  <a:ext uri="{FF2B5EF4-FFF2-40B4-BE49-F238E27FC236}">
                    <a16:creationId xmlns:a16="http://schemas.microsoft.com/office/drawing/2014/main" id="{B7A9DF3E-5880-47DC-8D9F-52757A0061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153783"/>
                <a:ext cx="231799" cy="286984"/>
              </a:xfrm>
              <a:custGeom>
                <a:avLst/>
                <a:gdLst/>
                <a:ahLst/>
                <a:cxnLst/>
                <a:rect l="l" t="t" r="r" b="b"/>
                <a:pathLst>
                  <a:path w="3176916" h="3933269">
                    <a:moveTo>
                      <a:pt x="1597126" y="1340437"/>
                    </a:moveTo>
                    <a:cubicBezTo>
                      <a:pt x="1516725" y="1340222"/>
                      <a:pt x="1389074" y="1393456"/>
                      <a:pt x="1340877" y="1496151"/>
                    </a:cubicBezTo>
                    <a:cubicBezTo>
                      <a:pt x="1343250" y="1522078"/>
                      <a:pt x="1343241" y="1512286"/>
                      <a:pt x="1347995" y="1554882"/>
                    </a:cubicBezTo>
                    <a:cubicBezTo>
                      <a:pt x="1416100" y="1454837"/>
                      <a:pt x="1524178" y="1437570"/>
                      <a:pt x="1593513" y="1429698"/>
                    </a:cubicBezTo>
                    <a:cubicBezTo>
                      <a:pt x="1662848" y="1421826"/>
                      <a:pt x="1796931" y="1484376"/>
                      <a:pt x="1831845" y="1544793"/>
                    </a:cubicBezTo>
                    <a:cubicBezTo>
                      <a:pt x="1835344" y="1495673"/>
                      <a:pt x="1834080" y="1513228"/>
                      <a:pt x="1837578" y="1468870"/>
                    </a:cubicBezTo>
                    <a:cubicBezTo>
                      <a:pt x="1774303" y="1383001"/>
                      <a:pt x="1677527" y="1340652"/>
                      <a:pt x="1597126" y="1340437"/>
                    </a:cubicBezTo>
                    <a:close/>
                    <a:moveTo>
                      <a:pt x="2160240" y="1304708"/>
                    </a:moveTo>
                    <a:lnTo>
                      <a:pt x="3176916" y="1304708"/>
                    </a:lnTo>
                    <a:lnTo>
                      <a:pt x="3176916" y="1520732"/>
                    </a:lnTo>
                    <a:lnTo>
                      <a:pt x="2160240" y="1520732"/>
                    </a:lnTo>
                    <a:close/>
                    <a:moveTo>
                      <a:pt x="0" y="1304708"/>
                    </a:moveTo>
                    <a:lnTo>
                      <a:pt x="1016676" y="1304708"/>
                    </a:lnTo>
                    <a:lnTo>
                      <a:pt x="1016676" y="1520732"/>
                    </a:lnTo>
                    <a:lnTo>
                      <a:pt x="0" y="1520732"/>
                    </a:lnTo>
                    <a:close/>
                    <a:moveTo>
                      <a:pt x="1586368" y="1190405"/>
                    </a:moveTo>
                    <a:cubicBezTo>
                      <a:pt x="1742191" y="1188817"/>
                      <a:pt x="1896109" y="1256762"/>
                      <a:pt x="1914771" y="1391382"/>
                    </a:cubicBezTo>
                    <a:lnTo>
                      <a:pt x="2359597" y="3933269"/>
                    </a:lnTo>
                    <a:lnTo>
                      <a:pt x="847429" y="3933269"/>
                    </a:lnTo>
                    <a:lnTo>
                      <a:pt x="1246535" y="1406622"/>
                    </a:lnTo>
                    <a:cubicBezTo>
                      <a:pt x="1272818" y="1263112"/>
                      <a:pt x="1430545" y="1191992"/>
                      <a:pt x="1586368" y="1190405"/>
                    </a:cubicBezTo>
                    <a:close/>
                    <a:moveTo>
                      <a:pt x="2642670" y="318729"/>
                    </a:moveTo>
                    <a:lnTo>
                      <a:pt x="2795422" y="471481"/>
                    </a:lnTo>
                    <a:lnTo>
                      <a:pt x="2076524" y="1190379"/>
                    </a:lnTo>
                    <a:lnTo>
                      <a:pt x="1923772" y="1037627"/>
                    </a:lnTo>
                    <a:close/>
                    <a:moveTo>
                      <a:pt x="564355" y="318729"/>
                    </a:moveTo>
                    <a:lnTo>
                      <a:pt x="1283254" y="1037627"/>
                    </a:lnTo>
                    <a:lnTo>
                      <a:pt x="1130501" y="1190379"/>
                    </a:lnTo>
                    <a:lnTo>
                      <a:pt x="411603" y="471481"/>
                    </a:lnTo>
                    <a:close/>
                    <a:moveTo>
                      <a:pt x="1495501" y="0"/>
                    </a:moveTo>
                    <a:lnTo>
                      <a:pt x="1711525" y="0"/>
                    </a:lnTo>
                    <a:lnTo>
                      <a:pt x="1711525" y="1016676"/>
                    </a:lnTo>
                    <a:lnTo>
                      <a:pt x="1495501" y="10166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2">
                <a:extLst>
                  <a:ext uri="{FF2B5EF4-FFF2-40B4-BE49-F238E27FC236}">
                    <a16:creationId xmlns:a16="http://schemas.microsoft.com/office/drawing/2014/main" id="{A7C04DC7-7EA9-48D2-B464-D49E109E28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7114" y="2481056"/>
                <a:ext cx="271905" cy="26735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F0BC198B-37C3-4360-93A0-4F562E060768}"/>
                  </a:ext>
                </a:extLst>
              </p:cNvPr>
              <p:cNvSpPr/>
              <p:nvPr/>
            </p:nvSpPr>
            <p:spPr>
              <a:xfrm>
                <a:off x="1199072" y="4320051"/>
                <a:ext cx="209020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6242">
                    <a:moveTo>
                      <a:pt x="1060704" y="2277639"/>
                    </a:moveTo>
                    <a:lnTo>
                      <a:pt x="1060704" y="3485989"/>
                    </a:lnTo>
                    <a:lnTo>
                      <a:pt x="520704" y="3485989"/>
                    </a:lnTo>
                    <a:lnTo>
                      <a:pt x="520704" y="2578397"/>
                    </a:lnTo>
                    <a:close/>
                    <a:moveTo>
                      <a:pt x="1767636" y="1883906"/>
                    </a:moveTo>
                    <a:lnTo>
                      <a:pt x="1767636" y="3485989"/>
                    </a:lnTo>
                    <a:lnTo>
                      <a:pt x="1227636" y="3485989"/>
                    </a:lnTo>
                    <a:lnTo>
                      <a:pt x="1227636" y="2184664"/>
                    </a:lnTo>
                    <a:close/>
                    <a:moveTo>
                      <a:pt x="2474568" y="1490174"/>
                    </a:moveTo>
                    <a:lnTo>
                      <a:pt x="2474568" y="3485989"/>
                    </a:lnTo>
                    <a:lnTo>
                      <a:pt x="1934568" y="3485989"/>
                    </a:lnTo>
                    <a:lnTo>
                      <a:pt x="1934568" y="1790932"/>
                    </a:lnTo>
                    <a:close/>
                    <a:moveTo>
                      <a:pt x="3181500" y="1096441"/>
                    </a:moveTo>
                    <a:lnTo>
                      <a:pt x="3181500" y="3485989"/>
                    </a:lnTo>
                    <a:lnTo>
                      <a:pt x="2641500" y="3485989"/>
                    </a:lnTo>
                    <a:lnTo>
                      <a:pt x="2641500" y="1397199"/>
                    </a:lnTo>
                    <a:close/>
                    <a:moveTo>
                      <a:pt x="3888432" y="702709"/>
                    </a:moveTo>
                    <a:lnTo>
                      <a:pt x="3888432" y="3485989"/>
                    </a:lnTo>
                    <a:lnTo>
                      <a:pt x="3348432" y="3485989"/>
                    </a:lnTo>
                    <a:lnTo>
                      <a:pt x="3348432" y="1003467"/>
                    </a:lnTo>
                    <a:close/>
                    <a:moveTo>
                      <a:pt x="0" y="1427"/>
                    </a:moveTo>
                    <a:lnTo>
                      <a:pt x="360000" y="1427"/>
                    </a:lnTo>
                    <a:lnTo>
                      <a:pt x="360000" y="3626242"/>
                    </a:lnTo>
                    <a:lnTo>
                      <a:pt x="3888432" y="3626242"/>
                    </a:lnTo>
                    <a:lnTo>
                      <a:pt x="3888432" y="3986242"/>
                    </a:lnTo>
                    <a:lnTo>
                      <a:pt x="0" y="3986242"/>
                    </a:lnTo>
                    <a:lnTo>
                      <a:pt x="0" y="3889859"/>
                    </a:lnTo>
                    <a:lnTo>
                      <a:pt x="0" y="3626242"/>
                    </a:lnTo>
                    <a:close/>
                    <a:moveTo>
                      <a:pt x="3116446" y="0"/>
                    </a:moveTo>
                    <a:lnTo>
                      <a:pt x="3874383" y="16355"/>
                    </a:lnTo>
                    <a:lnTo>
                      <a:pt x="3507531" y="679701"/>
                    </a:lnTo>
                    <a:lnTo>
                      <a:pt x="3394003" y="482392"/>
                    </a:lnTo>
                    <a:lnTo>
                      <a:pt x="568716" y="2113573"/>
                    </a:lnTo>
                    <a:lnTo>
                      <a:pt x="388716" y="1801804"/>
                    </a:lnTo>
                    <a:lnTo>
                      <a:pt x="3214465" y="1703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2AAA7A31-CE54-445F-A772-55D228E4E4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3917" y="3045453"/>
                <a:ext cx="217115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3908866" h="3984815">
                    <a:moveTo>
                      <a:pt x="3299723" y="2249687"/>
                    </a:move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close/>
                    <a:moveTo>
                      <a:pt x="2592791" y="1855954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close/>
                    <a:moveTo>
                      <a:pt x="1885859" y="1462222"/>
                    </a:moveTo>
                    <a:lnTo>
                      <a:pt x="2425859" y="1762980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close/>
                    <a:moveTo>
                      <a:pt x="1178927" y="1068489"/>
                    </a:moveTo>
                    <a:lnTo>
                      <a:pt x="1718927" y="136924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1011995" y="975515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756196" y="9210"/>
                    </a:moveTo>
                    <a:lnTo>
                      <a:pt x="3466058" y="1521082"/>
                    </a:lnTo>
                    <a:lnTo>
                      <a:pt x="3562058" y="1349580"/>
                    </a:lnTo>
                    <a:lnTo>
                      <a:pt x="3908866" y="1993248"/>
                    </a:lnTo>
                    <a:lnTo>
                      <a:pt x="3179028" y="2033852"/>
                    </a:lnTo>
                    <a:lnTo>
                      <a:pt x="3290216" y="1835216"/>
                    </a:lnTo>
                    <a:lnTo>
                      <a:pt x="580798" y="323591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F49495F0-5897-40C4-AE95-9248A67A410F}"/>
                  </a:ext>
                </a:extLst>
              </p:cNvPr>
              <p:cNvSpPr/>
              <p:nvPr/>
            </p:nvSpPr>
            <p:spPr>
              <a:xfrm>
                <a:off x="3265516" y="1913021"/>
                <a:ext cx="217902" cy="22330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id="{58133BB4-665F-438E-8EE2-7741C5540C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0913" y="2961178"/>
                <a:ext cx="303942" cy="215522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0FB1A260-71E0-49ED-8B00-FB7C2DEB43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270" y="3467876"/>
                <a:ext cx="213610" cy="213451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966D66BE-D0FA-443C-9D0E-2843A1932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4197" y="3940150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CBD14A75-FAC3-43AD-94F2-D78F54172D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0150" y="2942739"/>
                <a:ext cx="191712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881510">
                    <a:moveTo>
                      <a:pt x="543085" y="3318905"/>
                    </a:moveTo>
                    <a:cubicBezTo>
                      <a:pt x="520356" y="3318905"/>
                      <a:pt x="501931" y="3337330"/>
                      <a:pt x="501931" y="3360059"/>
                    </a:cubicBezTo>
                    <a:lnTo>
                      <a:pt x="501931" y="3385751"/>
                    </a:lnTo>
                    <a:cubicBezTo>
                      <a:pt x="501931" y="3408480"/>
                      <a:pt x="520356" y="3426905"/>
                      <a:pt x="543085" y="3426905"/>
                    </a:cubicBezTo>
                    <a:lnTo>
                      <a:pt x="1900777" y="3426905"/>
                    </a:lnTo>
                    <a:cubicBezTo>
                      <a:pt x="1923506" y="3426905"/>
                      <a:pt x="1941931" y="3408480"/>
                      <a:pt x="1941931" y="3385751"/>
                    </a:cubicBezTo>
                    <a:lnTo>
                      <a:pt x="1941931" y="3360059"/>
                    </a:lnTo>
                    <a:cubicBezTo>
                      <a:pt x="1941931" y="3337330"/>
                      <a:pt x="1923506" y="3318905"/>
                      <a:pt x="1900777" y="3318905"/>
                    </a:cubicBezTo>
                    <a:close/>
                    <a:moveTo>
                      <a:pt x="543085" y="3058505"/>
                    </a:moveTo>
                    <a:cubicBezTo>
                      <a:pt x="520356" y="3058505"/>
                      <a:pt x="501931" y="3076930"/>
                      <a:pt x="501931" y="3099659"/>
                    </a:cubicBezTo>
                    <a:lnTo>
                      <a:pt x="501931" y="3125351"/>
                    </a:lnTo>
                    <a:cubicBezTo>
                      <a:pt x="501931" y="3148080"/>
                      <a:pt x="520356" y="3166505"/>
                      <a:pt x="543085" y="3166505"/>
                    </a:cubicBezTo>
                    <a:lnTo>
                      <a:pt x="1900777" y="3166505"/>
                    </a:lnTo>
                    <a:cubicBezTo>
                      <a:pt x="1923506" y="3166505"/>
                      <a:pt x="1941931" y="3148080"/>
                      <a:pt x="1941931" y="3125351"/>
                    </a:cubicBezTo>
                    <a:lnTo>
                      <a:pt x="1941931" y="3099659"/>
                    </a:lnTo>
                    <a:cubicBezTo>
                      <a:pt x="1941931" y="3076930"/>
                      <a:pt x="1923506" y="3058505"/>
                      <a:pt x="1900777" y="3058505"/>
                    </a:cubicBezTo>
                    <a:close/>
                    <a:moveTo>
                      <a:pt x="543085" y="2798105"/>
                    </a:moveTo>
                    <a:cubicBezTo>
                      <a:pt x="520356" y="2798105"/>
                      <a:pt x="501931" y="2816530"/>
                      <a:pt x="501931" y="2839259"/>
                    </a:cubicBezTo>
                    <a:lnTo>
                      <a:pt x="501931" y="2864951"/>
                    </a:lnTo>
                    <a:cubicBezTo>
                      <a:pt x="501931" y="2887680"/>
                      <a:pt x="520356" y="2906105"/>
                      <a:pt x="543085" y="2906105"/>
                    </a:cubicBezTo>
                    <a:lnTo>
                      <a:pt x="1900777" y="2906105"/>
                    </a:lnTo>
                    <a:cubicBezTo>
                      <a:pt x="1923506" y="2906105"/>
                      <a:pt x="1941931" y="2887680"/>
                      <a:pt x="1941931" y="2864951"/>
                    </a:cubicBezTo>
                    <a:lnTo>
                      <a:pt x="1941931" y="2839259"/>
                    </a:lnTo>
                    <a:cubicBezTo>
                      <a:pt x="1941931" y="2816530"/>
                      <a:pt x="1923506" y="2798105"/>
                      <a:pt x="1900777" y="2798105"/>
                    </a:cubicBezTo>
                    <a:close/>
                    <a:moveTo>
                      <a:pt x="543085" y="2537705"/>
                    </a:moveTo>
                    <a:cubicBezTo>
                      <a:pt x="520356" y="2537705"/>
                      <a:pt x="501931" y="2556130"/>
                      <a:pt x="501931" y="2578859"/>
                    </a:cubicBezTo>
                    <a:lnTo>
                      <a:pt x="501931" y="2604551"/>
                    </a:lnTo>
                    <a:cubicBezTo>
                      <a:pt x="501931" y="2627280"/>
                      <a:pt x="520356" y="2645705"/>
                      <a:pt x="543085" y="2645705"/>
                    </a:cubicBezTo>
                    <a:lnTo>
                      <a:pt x="1900777" y="2645705"/>
                    </a:lnTo>
                    <a:cubicBezTo>
                      <a:pt x="1923506" y="2645705"/>
                      <a:pt x="1941931" y="2627280"/>
                      <a:pt x="1941931" y="2604551"/>
                    </a:cubicBezTo>
                    <a:lnTo>
                      <a:pt x="1941931" y="2578859"/>
                    </a:lnTo>
                    <a:cubicBezTo>
                      <a:pt x="1941931" y="2556130"/>
                      <a:pt x="1923506" y="2537705"/>
                      <a:pt x="1900777" y="2537705"/>
                    </a:cubicBezTo>
                    <a:close/>
                    <a:moveTo>
                      <a:pt x="1407963" y="1741759"/>
                    </a:moveTo>
                    <a:lnTo>
                      <a:pt x="1648053" y="1843688"/>
                    </a:lnTo>
                    <a:lnTo>
                      <a:pt x="1645107" y="1848987"/>
                    </a:lnTo>
                    <a:lnTo>
                      <a:pt x="1652185" y="1848987"/>
                    </a:lnTo>
                    <a:lnTo>
                      <a:pt x="1734988" y="2200120"/>
                    </a:lnTo>
                    <a:lnTo>
                      <a:pt x="1162614" y="2200120"/>
                    </a:lnTo>
                    <a:lnTo>
                      <a:pt x="1208622" y="1885046"/>
                    </a:lnTo>
                    <a:lnTo>
                      <a:pt x="1201960" y="1885046"/>
                    </a:lnTo>
                    <a:lnTo>
                      <a:pt x="1181260" y="1814733"/>
                    </a:lnTo>
                    <a:lnTo>
                      <a:pt x="1235452" y="1771276"/>
                    </a:lnTo>
                    <a:lnTo>
                      <a:pt x="1289644" y="1814733"/>
                    </a:lnTo>
                    <a:lnTo>
                      <a:pt x="1268945" y="1885046"/>
                    </a:lnTo>
                    <a:lnTo>
                      <a:pt x="1259625" y="1885046"/>
                    </a:lnTo>
                    <a:lnTo>
                      <a:pt x="1305086" y="2196367"/>
                    </a:lnTo>
                    <a:lnTo>
                      <a:pt x="1318623" y="2137060"/>
                    </a:lnTo>
                    <a:lnTo>
                      <a:pt x="1317360" y="2137060"/>
                    </a:lnTo>
                    <a:close/>
                    <a:moveTo>
                      <a:pt x="1044150" y="1737444"/>
                    </a:moveTo>
                    <a:lnTo>
                      <a:pt x="1144370" y="2137060"/>
                    </a:lnTo>
                    <a:lnTo>
                      <a:pt x="1142987" y="2137060"/>
                    </a:lnTo>
                    <a:lnTo>
                      <a:pt x="1158737" y="2200120"/>
                    </a:lnTo>
                    <a:lnTo>
                      <a:pt x="969555" y="2200120"/>
                    </a:lnTo>
                    <a:lnTo>
                      <a:pt x="969555" y="2205317"/>
                    </a:lnTo>
                    <a:lnTo>
                      <a:pt x="801444" y="2205317"/>
                    </a:lnTo>
                    <a:lnTo>
                      <a:pt x="801444" y="2200120"/>
                    </a:lnTo>
                    <a:lnTo>
                      <a:pt x="708875" y="2200120"/>
                    </a:lnTo>
                    <a:lnTo>
                      <a:pt x="791678" y="1848987"/>
                    </a:lnTo>
                    <a:lnTo>
                      <a:pt x="796841" y="1848987"/>
                    </a:lnTo>
                    <a:lnTo>
                      <a:pt x="793895" y="1843688"/>
                    </a:lnTo>
                    <a:close/>
                    <a:moveTo>
                      <a:pt x="1418147" y="1592214"/>
                    </a:moveTo>
                    <a:lnTo>
                      <a:pt x="1417993" y="1592480"/>
                    </a:lnTo>
                    <a:lnTo>
                      <a:pt x="1417532" y="1592480"/>
                    </a:lnTo>
                    <a:close/>
                    <a:moveTo>
                      <a:pt x="1175822" y="1169553"/>
                    </a:moveTo>
                    <a:lnTo>
                      <a:pt x="1284798" y="1169553"/>
                    </a:lnTo>
                    <a:cubicBezTo>
                      <a:pt x="1357903" y="1169553"/>
                      <a:pt x="1418253" y="1224159"/>
                      <a:pt x="1426606" y="1294895"/>
                    </a:cubicBezTo>
                    <a:lnTo>
                      <a:pt x="1428452" y="1294895"/>
                    </a:lnTo>
                    <a:lnTo>
                      <a:pt x="1428452" y="1313203"/>
                    </a:lnTo>
                    <a:lnTo>
                      <a:pt x="1428452" y="1373838"/>
                    </a:lnTo>
                    <a:cubicBezTo>
                      <a:pt x="1455007" y="1380394"/>
                      <a:pt x="1475468" y="1402726"/>
                      <a:pt x="1479456" y="1431026"/>
                    </a:cubicBezTo>
                    <a:cubicBezTo>
                      <a:pt x="1484416" y="1466221"/>
                      <a:pt x="1462341" y="1499586"/>
                      <a:pt x="1428010" y="1508785"/>
                    </a:cubicBezTo>
                    <a:lnTo>
                      <a:pt x="1427342" y="1504048"/>
                    </a:lnTo>
                    <a:lnTo>
                      <a:pt x="1423287" y="1530397"/>
                    </a:lnTo>
                    <a:cubicBezTo>
                      <a:pt x="1423194" y="1625698"/>
                      <a:pt x="1345902" y="1702920"/>
                      <a:pt x="1250574" y="1702920"/>
                    </a:cubicBezTo>
                    <a:lnTo>
                      <a:pt x="1212759" y="1702920"/>
                    </a:lnTo>
                    <a:cubicBezTo>
                      <a:pt x="1124641" y="1702920"/>
                      <a:pt x="1051933" y="1636936"/>
                      <a:pt x="1042181" y="1551580"/>
                    </a:cubicBezTo>
                    <a:cubicBezTo>
                      <a:pt x="1036298" y="1535297"/>
                      <a:pt x="1033353" y="1517836"/>
                      <a:pt x="1032845" y="1499760"/>
                    </a:cubicBezTo>
                    <a:cubicBezTo>
                      <a:pt x="1009566" y="1485946"/>
                      <a:pt x="996357" y="1459067"/>
                      <a:pt x="1000309" y="1431026"/>
                    </a:cubicBezTo>
                    <a:cubicBezTo>
                      <a:pt x="1003240" y="1410221"/>
                      <a:pt x="1015076" y="1392641"/>
                      <a:pt x="1032167" y="1382743"/>
                    </a:cubicBezTo>
                    <a:lnTo>
                      <a:pt x="1032167" y="1313207"/>
                    </a:lnTo>
                    <a:lnTo>
                      <a:pt x="1032167" y="1294895"/>
                    </a:lnTo>
                    <a:lnTo>
                      <a:pt x="1034013" y="1294895"/>
                    </a:lnTo>
                    <a:cubicBezTo>
                      <a:pt x="1042367" y="1224159"/>
                      <a:pt x="1102717" y="1169553"/>
                      <a:pt x="1175822" y="1169553"/>
                    </a:cubicBezTo>
                    <a:close/>
                    <a:moveTo>
                      <a:pt x="537855" y="927758"/>
                    </a:moveTo>
                    <a:lnTo>
                      <a:pt x="537855" y="2309705"/>
                    </a:lnTo>
                    <a:lnTo>
                      <a:pt x="1906007" y="2309705"/>
                    </a:lnTo>
                    <a:lnTo>
                      <a:pt x="1906007" y="927758"/>
                    </a:lnTo>
                    <a:close/>
                    <a:moveTo>
                      <a:pt x="408053" y="253635"/>
                    </a:moveTo>
                    <a:lnTo>
                      <a:pt x="899721" y="253635"/>
                    </a:lnTo>
                    <a:lnTo>
                      <a:pt x="899721" y="441670"/>
                    </a:lnTo>
                    <a:cubicBezTo>
                      <a:pt x="847459" y="456941"/>
                      <a:pt x="810090" y="505588"/>
                      <a:pt x="810090" y="562964"/>
                    </a:cubicBezTo>
                    <a:lnTo>
                      <a:pt x="810090" y="608858"/>
                    </a:lnTo>
                    <a:cubicBezTo>
                      <a:pt x="810090" y="680271"/>
                      <a:pt x="867981" y="738162"/>
                      <a:pt x="939394" y="738162"/>
                    </a:cubicBezTo>
                    <a:lnTo>
                      <a:pt x="1508878" y="738162"/>
                    </a:lnTo>
                    <a:cubicBezTo>
                      <a:pt x="1580291" y="738162"/>
                      <a:pt x="1638182" y="680271"/>
                      <a:pt x="1638182" y="608858"/>
                    </a:cubicBezTo>
                    <a:lnTo>
                      <a:pt x="1638182" y="562964"/>
                    </a:lnTo>
                    <a:cubicBezTo>
                      <a:pt x="1638182" y="492319"/>
                      <a:pt x="1581530" y="434907"/>
                      <a:pt x="1511170" y="434123"/>
                    </a:cubicBezTo>
                    <a:lnTo>
                      <a:pt x="1511170" y="253635"/>
                    </a:lnTo>
                    <a:lnTo>
                      <a:pt x="2040219" y="253635"/>
                    </a:lnTo>
                    <a:cubicBezTo>
                      <a:pt x="2265580" y="253635"/>
                      <a:pt x="2448272" y="436327"/>
                      <a:pt x="2448272" y="661688"/>
                    </a:cubicBezTo>
                    <a:lnTo>
                      <a:pt x="2448272" y="3473457"/>
                    </a:lnTo>
                    <a:cubicBezTo>
                      <a:pt x="2448272" y="3698818"/>
                      <a:pt x="2265580" y="3881510"/>
                      <a:pt x="2040219" y="3881510"/>
                    </a:cubicBezTo>
                    <a:lnTo>
                      <a:pt x="408053" y="3881510"/>
                    </a:lnTo>
                    <a:cubicBezTo>
                      <a:pt x="182692" y="3881510"/>
                      <a:pt x="0" y="3698818"/>
                      <a:pt x="0" y="3473457"/>
                    </a:cubicBezTo>
                    <a:lnTo>
                      <a:pt x="0" y="661688"/>
                    </a:lnTo>
                    <a:cubicBezTo>
                      <a:pt x="0" y="436327"/>
                      <a:pt x="182692" y="253635"/>
                      <a:pt x="408053" y="253635"/>
                    </a:cubicBezTo>
                    <a:close/>
                    <a:moveTo>
                      <a:pt x="1008112" y="0"/>
                    </a:moveTo>
                    <a:lnTo>
                      <a:pt x="1431181" y="0"/>
                    </a:lnTo>
                    <a:lnTo>
                      <a:pt x="1431181" y="593489"/>
                    </a:lnTo>
                    <a:lnTo>
                      <a:pt x="1008112" y="5934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id="{23F52DCA-1A46-4581-8A33-EB83CF8E5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9325" y="4534330"/>
                <a:ext cx="303942" cy="213885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Donut 21">
                <a:extLst>
                  <a:ext uri="{FF2B5EF4-FFF2-40B4-BE49-F238E27FC236}">
                    <a16:creationId xmlns:a16="http://schemas.microsoft.com/office/drawing/2014/main" id="{1DE44877-488B-43DD-A4E5-869DE9975B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9656" y="2880508"/>
                <a:ext cx="217115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B904AA9B-A33F-4C89-B2EC-62EA33328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7623" y="3520292"/>
                <a:ext cx="283627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693941" h="3958524">
                    <a:moveTo>
                      <a:pt x="1259659" y="1763929"/>
                    </a:moveTo>
                    <a:lnTo>
                      <a:pt x="1093043" y="1930546"/>
                    </a:lnTo>
                    <a:lnTo>
                      <a:pt x="1097397" y="2187994"/>
                    </a:lnTo>
                    <a:lnTo>
                      <a:pt x="1266879" y="2190860"/>
                    </a:lnTo>
                    <a:close/>
                    <a:moveTo>
                      <a:pt x="1949135" y="1602992"/>
                    </a:moveTo>
                    <a:lnTo>
                      <a:pt x="1831095" y="1721032"/>
                    </a:lnTo>
                    <a:lnTo>
                      <a:pt x="1780848" y="1670785"/>
                    </a:lnTo>
                    <a:lnTo>
                      <a:pt x="1789784" y="2199254"/>
                    </a:lnTo>
                    <a:lnTo>
                      <a:pt x="1959266" y="2202120"/>
                    </a:lnTo>
                    <a:close/>
                    <a:moveTo>
                      <a:pt x="1486555" y="1537034"/>
                    </a:moveTo>
                    <a:lnTo>
                      <a:pt x="1319938" y="1703650"/>
                    </a:lnTo>
                    <a:lnTo>
                      <a:pt x="1328203" y="2192344"/>
                    </a:lnTo>
                    <a:lnTo>
                      <a:pt x="1497685" y="2195210"/>
                    </a:lnTo>
                    <a:close/>
                    <a:moveTo>
                      <a:pt x="1555241" y="1445177"/>
                    </a:moveTo>
                    <a:lnTo>
                      <a:pt x="1546449" y="1453969"/>
                    </a:lnTo>
                    <a:lnTo>
                      <a:pt x="1558993" y="2195799"/>
                    </a:lnTo>
                    <a:lnTo>
                      <a:pt x="1728476" y="2198665"/>
                    </a:lnTo>
                    <a:lnTo>
                      <a:pt x="1718495" y="1608431"/>
                    </a:lnTo>
                    <a:close/>
                    <a:moveTo>
                      <a:pt x="2176261" y="1389700"/>
                    </a:moveTo>
                    <a:lnTo>
                      <a:pt x="2009815" y="1566435"/>
                    </a:lnTo>
                    <a:lnTo>
                      <a:pt x="2020575" y="2202709"/>
                    </a:lnTo>
                    <a:lnTo>
                      <a:pt x="2190057" y="2205575"/>
                    </a:lnTo>
                    <a:close/>
                    <a:moveTo>
                      <a:pt x="2359564" y="1195064"/>
                    </a:moveTo>
                    <a:lnTo>
                      <a:pt x="2236479" y="1325759"/>
                    </a:lnTo>
                    <a:lnTo>
                      <a:pt x="2251397" y="2207956"/>
                    </a:lnTo>
                    <a:lnTo>
                      <a:pt x="2420879" y="2210822"/>
                    </a:lnTo>
                    <a:lnTo>
                      <a:pt x="2404462" y="1239962"/>
                    </a:lnTo>
                    <a:close/>
                    <a:moveTo>
                      <a:pt x="2155383" y="876720"/>
                    </a:moveTo>
                    <a:lnTo>
                      <a:pt x="2212254" y="933591"/>
                    </a:lnTo>
                    <a:lnTo>
                      <a:pt x="1826009" y="1319836"/>
                    </a:lnTo>
                    <a:lnTo>
                      <a:pt x="1563397" y="1057223"/>
                    </a:lnTo>
                    <a:lnTo>
                      <a:pt x="1560389" y="1060231"/>
                    </a:lnTo>
                    <a:lnTo>
                      <a:pt x="1557198" y="1057040"/>
                    </a:lnTo>
                    <a:lnTo>
                      <a:pt x="1092172" y="1522067"/>
                    </a:lnTo>
                    <a:lnTo>
                      <a:pt x="1091115" y="1816522"/>
                    </a:lnTo>
                    <a:lnTo>
                      <a:pt x="1091395" y="1816802"/>
                    </a:lnTo>
                    <a:lnTo>
                      <a:pt x="1565094" y="1343103"/>
                    </a:lnTo>
                    <a:lnTo>
                      <a:pt x="1829645" y="1607654"/>
                    </a:lnTo>
                    <a:lnTo>
                      <a:pt x="1971736" y="1465563"/>
                    </a:lnTo>
                    <a:lnTo>
                      <a:pt x="1971389" y="1465216"/>
                    </a:lnTo>
                    <a:lnTo>
                      <a:pt x="2357634" y="1078971"/>
                    </a:lnTo>
                    <a:lnTo>
                      <a:pt x="2414505" y="1135842"/>
                    </a:lnTo>
                    <a:lnTo>
                      <a:pt x="2411278" y="879947"/>
                    </a:lnTo>
                    <a:close/>
                    <a:moveTo>
                      <a:pt x="2527403" y="872992"/>
                    </a:moveTo>
                    <a:cubicBezTo>
                      <a:pt x="2497077" y="872479"/>
                      <a:pt x="2472908" y="896648"/>
                      <a:pt x="2473421" y="926974"/>
                    </a:cubicBezTo>
                    <a:lnTo>
                      <a:pt x="2496340" y="2282330"/>
                    </a:lnTo>
                    <a:lnTo>
                      <a:pt x="1148248" y="2259534"/>
                    </a:lnTo>
                    <a:cubicBezTo>
                      <a:pt x="1117921" y="2259021"/>
                      <a:pt x="1093753" y="2283189"/>
                      <a:pt x="1094266" y="2313516"/>
                    </a:cubicBezTo>
                    <a:cubicBezTo>
                      <a:pt x="1094778" y="2343843"/>
                      <a:pt x="1119778" y="2368843"/>
                      <a:pt x="1150105" y="2369356"/>
                    </a:cubicBezTo>
                    <a:lnTo>
                      <a:pt x="2498197" y="2392152"/>
                    </a:lnTo>
                    <a:lnTo>
                      <a:pt x="2608020" y="2394009"/>
                    </a:lnTo>
                    <a:lnTo>
                      <a:pt x="2606162" y="2284187"/>
                    </a:lnTo>
                    <a:lnTo>
                      <a:pt x="2583243" y="928832"/>
                    </a:lnTo>
                    <a:cubicBezTo>
                      <a:pt x="2582730" y="898505"/>
                      <a:pt x="2557730" y="873505"/>
                      <a:pt x="2527403" y="872992"/>
                    </a:cubicBezTo>
                    <a:close/>
                    <a:moveTo>
                      <a:pt x="1814377" y="0"/>
                    </a:moveTo>
                    <a:lnTo>
                      <a:pt x="1927791" y="0"/>
                    </a:lnTo>
                    <a:cubicBezTo>
                      <a:pt x="2022725" y="0"/>
                      <a:pt x="2099684" y="76959"/>
                      <a:pt x="2099684" y="171893"/>
                    </a:cubicBezTo>
                    <a:lnTo>
                      <a:pt x="2099684" y="220828"/>
                    </a:lnTo>
                    <a:lnTo>
                      <a:pt x="3593525" y="220828"/>
                    </a:lnTo>
                    <a:cubicBezTo>
                      <a:pt x="3636470" y="220828"/>
                      <a:pt x="3671284" y="255642"/>
                      <a:pt x="3671284" y="298587"/>
                    </a:cubicBezTo>
                    <a:lnTo>
                      <a:pt x="3671284" y="436388"/>
                    </a:lnTo>
                    <a:cubicBezTo>
                      <a:pt x="3671284" y="479333"/>
                      <a:pt x="3636470" y="514147"/>
                      <a:pt x="3593525" y="514147"/>
                    </a:cubicBezTo>
                    <a:lnTo>
                      <a:pt x="2099684" y="514147"/>
                    </a:lnTo>
                    <a:lnTo>
                      <a:pt x="2099684" y="584283"/>
                    </a:lnTo>
                    <a:lnTo>
                      <a:pt x="3485177" y="584283"/>
                    </a:lnTo>
                    <a:lnTo>
                      <a:pt x="3485177" y="2592297"/>
                    </a:lnTo>
                    <a:lnTo>
                      <a:pt x="2099684" y="2592297"/>
                    </a:lnTo>
                    <a:lnTo>
                      <a:pt x="2099684" y="2648596"/>
                    </a:lnTo>
                    <a:lnTo>
                      <a:pt x="3522641" y="2648596"/>
                    </a:lnTo>
                    <a:cubicBezTo>
                      <a:pt x="3565586" y="2648596"/>
                      <a:pt x="3600400" y="2683410"/>
                      <a:pt x="3600400" y="2726355"/>
                    </a:cubicBezTo>
                    <a:lnTo>
                      <a:pt x="3600400" y="2864156"/>
                    </a:lnTo>
                    <a:cubicBezTo>
                      <a:pt x="3600400" y="2907101"/>
                      <a:pt x="3565586" y="2941915"/>
                      <a:pt x="3522641" y="2941915"/>
                    </a:cubicBezTo>
                    <a:lnTo>
                      <a:pt x="2832113" y="2941915"/>
                    </a:lnTo>
                    <a:lnTo>
                      <a:pt x="3693941" y="3958522"/>
                    </a:lnTo>
                    <a:lnTo>
                      <a:pt x="3372650" y="3958522"/>
                    </a:lnTo>
                    <a:lnTo>
                      <a:pt x="2510822" y="2941915"/>
                    </a:lnTo>
                    <a:lnTo>
                      <a:pt x="1183121" y="2941915"/>
                    </a:lnTo>
                    <a:lnTo>
                      <a:pt x="321291" y="3958524"/>
                    </a:lnTo>
                    <a:lnTo>
                      <a:pt x="0" y="3958524"/>
                    </a:lnTo>
                    <a:lnTo>
                      <a:pt x="861830" y="2941915"/>
                    </a:lnTo>
                    <a:lnTo>
                      <a:pt x="77759" y="2941915"/>
                    </a:lnTo>
                    <a:cubicBezTo>
                      <a:pt x="34814" y="2941915"/>
                      <a:pt x="0" y="2907101"/>
                      <a:pt x="0" y="2864156"/>
                    </a:cubicBezTo>
                    <a:lnTo>
                      <a:pt x="0" y="2726355"/>
                    </a:lnTo>
                    <a:cubicBezTo>
                      <a:pt x="0" y="2683410"/>
                      <a:pt x="34814" y="2648596"/>
                      <a:pt x="77759" y="2648596"/>
                    </a:cubicBezTo>
                    <a:lnTo>
                      <a:pt x="1642484" y="2648596"/>
                    </a:lnTo>
                    <a:lnTo>
                      <a:pt x="1642484" y="2592297"/>
                    </a:lnTo>
                    <a:lnTo>
                      <a:pt x="100801" y="2592297"/>
                    </a:lnTo>
                    <a:lnTo>
                      <a:pt x="100801" y="584283"/>
                    </a:lnTo>
                    <a:lnTo>
                      <a:pt x="1642484" y="584283"/>
                    </a:lnTo>
                    <a:lnTo>
                      <a:pt x="1642484" y="514147"/>
                    </a:lnTo>
                    <a:lnTo>
                      <a:pt x="148643" y="514147"/>
                    </a:lnTo>
                    <a:cubicBezTo>
                      <a:pt x="105698" y="514147"/>
                      <a:pt x="70884" y="479333"/>
                      <a:pt x="70884" y="436388"/>
                    </a:cubicBezTo>
                    <a:lnTo>
                      <a:pt x="70884" y="298587"/>
                    </a:lnTo>
                    <a:cubicBezTo>
                      <a:pt x="70884" y="255642"/>
                      <a:pt x="105698" y="220828"/>
                      <a:pt x="148643" y="220828"/>
                    </a:cubicBezTo>
                    <a:lnTo>
                      <a:pt x="1642484" y="220828"/>
                    </a:lnTo>
                    <a:lnTo>
                      <a:pt x="1642484" y="171893"/>
                    </a:lnTo>
                    <a:cubicBezTo>
                      <a:pt x="1642484" y="76959"/>
                      <a:pt x="1719443" y="0"/>
                      <a:pt x="1814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ound Same Side Corner Rectangle 3">
                <a:extLst>
                  <a:ext uri="{FF2B5EF4-FFF2-40B4-BE49-F238E27FC236}">
                    <a16:creationId xmlns:a16="http://schemas.microsoft.com/office/drawing/2014/main" id="{40876E0C-FF74-4824-A1D1-B01F345A1D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172457" y="3068939"/>
                <a:ext cx="212428" cy="213610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Donut 2">
                <a:extLst>
                  <a:ext uri="{FF2B5EF4-FFF2-40B4-BE49-F238E27FC236}">
                    <a16:creationId xmlns:a16="http://schemas.microsoft.com/office/drawing/2014/main" id="{7578352C-14DE-4AE2-A635-108417226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342" y="4352192"/>
                <a:ext cx="237828" cy="258555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B310E28B-5391-4FCD-9DA9-B81332AAE9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4012" y="3655115"/>
                <a:ext cx="236045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178AD5D0-04AE-4E28-B649-91E5448FD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4495" y="2599217"/>
                <a:ext cx="212610" cy="2178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id="{049199C3-E905-414C-920E-1FBAD92200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534329"/>
                <a:ext cx="179275" cy="245686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:a16="http://schemas.microsoft.com/office/drawing/2014/main" id="{083F96CF-49A7-405E-AA6A-40A6FFBF43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5193" y="3010092"/>
                <a:ext cx="201972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201962" h="3894964">
                    <a:moveTo>
                      <a:pt x="230584" y="0"/>
                    </a:moveTo>
                    <a:lnTo>
                      <a:pt x="393650" y="0"/>
                    </a:lnTo>
                    <a:lnTo>
                      <a:pt x="806648" y="0"/>
                    </a:lnTo>
                    <a:lnTo>
                      <a:pt x="3201962" y="0"/>
                    </a:lnTo>
                    <a:lnTo>
                      <a:pt x="3201962" y="649007"/>
                    </a:lnTo>
                    <a:lnTo>
                      <a:pt x="806648" y="649007"/>
                    </a:lnTo>
                    <a:lnTo>
                      <a:pt x="806648" y="1720444"/>
                    </a:lnTo>
                    <a:lnTo>
                      <a:pt x="3017140" y="1720444"/>
                    </a:lnTo>
                    <a:lnTo>
                      <a:pt x="3017140" y="2369451"/>
                    </a:lnTo>
                    <a:lnTo>
                      <a:pt x="806648" y="2369451"/>
                    </a:lnTo>
                    <a:lnTo>
                      <a:pt x="806648" y="2584541"/>
                    </a:lnTo>
                    <a:lnTo>
                      <a:pt x="2169844" y="2584541"/>
                    </a:lnTo>
                    <a:lnTo>
                      <a:pt x="2169844" y="3125069"/>
                    </a:lnTo>
                    <a:lnTo>
                      <a:pt x="806648" y="3125069"/>
                    </a:lnTo>
                    <a:lnTo>
                      <a:pt x="806648" y="3894964"/>
                    </a:lnTo>
                    <a:lnTo>
                      <a:pt x="230584" y="3894964"/>
                    </a:lnTo>
                    <a:lnTo>
                      <a:pt x="230584" y="3125069"/>
                    </a:lnTo>
                    <a:lnTo>
                      <a:pt x="0" y="3125069"/>
                    </a:lnTo>
                    <a:lnTo>
                      <a:pt x="0" y="2584541"/>
                    </a:lnTo>
                    <a:lnTo>
                      <a:pt x="230584" y="258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Isosceles Triangle 33">
                <a:extLst>
                  <a:ext uri="{FF2B5EF4-FFF2-40B4-BE49-F238E27FC236}">
                    <a16:creationId xmlns:a16="http://schemas.microsoft.com/office/drawing/2014/main" id="{3842AA11-4233-4CFF-9380-452B7E4A1C6A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168890" y="2274975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:a16="http://schemas.microsoft.com/office/drawing/2014/main" id="{72D62962-174D-4A7E-AA8C-E82D7970BB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507" y="3266787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22">
                <a:extLst>
                  <a:ext uri="{FF2B5EF4-FFF2-40B4-BE49-F238E27FC236}">
                    <a16:creationId xmlns:a16="http://schemas.microsoft.com/office/drawing/2014/main" id="{106B90B8-6EDE-4502-82D9-B4B08D4953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8029" y="2614731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24">
                <a:extLst>
                  <a:ext uri="{FF2B5EF4-FFF2-40B4-BE49-F238E27FC236}">
                    <a16:creationId xmlns:a16="http://schemas.microsoft.com/office/drawing/2014/main" id="{E9D81B3C-4185-4692-A3C6-32403A52EB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77254" y="3944472"/>
                <a:ext cx="245686" cy="231212"/>
              </a:xfrm>
              <a:custGeom>
                <a:avLst/>
                <a:gdLst/>
                <a:ahLst/>
                <a:cxnLst/>
                <a:rect l="l" t="t" r="r" b="b"/>
                <a:pathLst>
                  <a:path w="4021059" h="3784144">
                    <a:moveTo>
                      <a:pt x="1438082" y="3038644"/>
                    </a:moveTo>
                    <a:cubicBezTo>
                      <a:pt x="1438082" y="2940622"/>
                      <a:pt x="1358620" y="2861160"/>
                      <a:pt x="1260598" y="2861160"/>
                    </a:cubicBezTo>
                    <a:cubicBezTo>
                      <a:pt x="1162576" y="2861160"/>
                      <a:pt x="1083114" y="2940622"/>
                      <a:pt x="1083114" y="3038644"/>
                    </a:cubicBezTo>
                    <a:cubicBezTo>
                      <a:pt x="1083114" y="3136666"/>
                      <a:pt x="1162576" y="3216128"/>
                      <a:pt x="1260598" y="3216128"/>
                    </a:cubicBezTo>
                    <a:cubicBezTo>
                      <a:pt x="1358620" y="3216128"/>
                      <a:pt x="1438082" y="3136666"/>
                      <a:pt x="1438082" y="3038644"/>
                    </a:cubicBezTo>
                    <a:close/>
                    <a:moveTo>
                      <a:pt x="1685789" y="2848634"/>
                    </a:moveTo>
                    <a:lnTo>
                      <a:pt x="1685789" y="3784144"/>
                    </a:lnTo>
                    <a:lnTo>
                      <a:pt x="835406" y="3784144"/>
                    </a:lnTo>
                    <a:lnTo>
                      <a:pt x="835406" y="2848634"/>
                    </a:lnTo>
                    <a:cubicBezTo>
                      <a:pt x="835406" y="2715464"/>
                      <a:pt x="943362" y="2607508"/>
                      <a:pt x="1076532" y="2607508"/>
                    </a:cubicBezTo>
                    <a:lnTo>
                      <a:pt x="1444663" y="2607508"/>
                    </a:lnTo>
                    <a:cubicBezTo>
                      <a:pt x="1577833" y="2607508"/>
                      <a:pt x="1685789" y="2715464"/>
                      <a:pt x="1685789" y="2848634"/>
                    </a:cubicBezTo>
                    <a:close/>
                    <a:moveTo>
                      <a:pt x="2681691" y="1560784"/>
                    </a:moveTo>
                    <a:lnTo>
                      <a:pt x="2520278" y="1399371"/>
                    </a:lnTo>
                    <a:lnTo>
                      <a:pt x="2520278" y="1722197"/>
                    </a:lnTo>
                    <a:close/>
                    <a:moveTo>
                      <a:pt x="2690551" y="2062563"/>
                    </a:moveTo>
                    <a:lnTo>
                      <a:pt x="2571773" y="2172028"/>
                    </a:lnTo>
                    <a:lnTo>
                      <a:pt x="2571565" y="2170767"/>
                    </a:lnTo>
                    <a:cubicBezTo>
                      <a:pt x="2565295" y="2133316"/>
                      <a:pt x="2579835" y="2102890"/>
                      <a:pt x="2605809" y="2080762"/>
                    </a:cubicBezTo>
                    <a:lnTo>
                      <a:pt x="2605085" y="2080039"/>
                    </a:lnTo>
                    <a:cubicBezTo>
                      <a:pt x="2629312" y="2061231"/>
                      <a:pt x="2660801" y="2054760"/>
                      <a:pt x="2690551" y="2062563"/>
                    </a:cubicBezTo>
                    <a:close/>
                    <a:moveTo>
                      <a:pt x="2805318" y="271915"/>
                    </a:moveTo>
                    <a:cubicBezTo>
                      <a:pt x="2805318" y="213510"/>
                      <a:pt x="2757972" y="166164"/>
                      <a:pt x="2699567" y="166165"/>
                    </a:cubicBezTo>
                    <a:lnTo>
                      <a:pt x="2605985" y="166164"/>
                    </a:lnTo>
                    <a:cubicBezTo>
                      <a:pt x="2569718" y="166164"/>
                      <a:pt x="2537715" y="184420"/>
                      <a:pt x="2520278" y="213348"/>
                    </a:cubicBezTo>
                    <a:lnTo>
                      <a:pt x="2520278" y="1144667"/>
                    </a:lnTo>
                    <a:lnTo>
                      <a:pt x="2805318" y="1429706"/>
                    </a:lnTo>
                    <a:close/>
                    <a:moveTo>
                      <a:pt x="2914414" y="2183230"/>
                    </a:moveTo>
                    <a:cubicBezTo>
                      <a:pt x="2916138" y="2161337"/>
                      <a:pt x="2914974" y="2139034"/>
                      <a:pt x="2910723" y="2116871"/>
                    </a:cubicBezTo>
                    <a:cubicBezTo>
                      <a:pt x="2904917" y="2086596"/>
                      <a:pt x="2893664" y="2058206"/>
                      <a:pt x="2877586" y="2033043"/>
                    </a:cubicBezTo>
                    <a:lnTo>
                      <a:pt x="2910320" y="2002876"/>
                    </a:lnTo>
                    <a:lnTo>
                      <a:pt x="2839132" y="1925632"/>
                    </a:lnTo>
                    <a:lnTo>
                      <a:pt x="2804911" y="1957169"/>
                    </a:lnTo>
                    <a:cubicBezTo>
                      <a:pt x="2786423" y="1944693"/>
                      <a:pt x="2766308" y="1928861"/>
                      <a:pt x="2744536" y="1921686"/>
                    </a:cubicBezTo>
                    <a:cubicBezTo>
                      <a:pt x="2663685" y="1894525"/>
                      <a:pt x="2593444" y="1900720"/>
                      <a:pt x="2520278" y="1962365"/>
                    </a:cubicBezTo>
                    <a:lnTo>
                      <a:pt x="2520278" y="2377609"/>
                    </a:lnTo>
                    <a:lnTo>
                      <a:pt x="2534679" y="2403844"/>
                    </a:lnTo>
                    <a:cubicBezTo>
                      <a:pt x="2535520" y="2412330"/>
                      <a:pt x="2535725" y="2419536"/>
                      <a:pt x="2535211" y="2425889"/>
                    </a:cubicBezTo>
                    <a:cubicBezTo>
                      <a:pt x="2534104" y="2439525"/>
                      <a:pt x="2529673" y="2449229"/>
                      <a:pt x="2520278" y="2458554"/>
                    </a:cubicBezTo>
                    <a:lnTo>
                      <a:pt x="2520278" y="2643589"/>
                    </a:lnTo>
                    <a:cubicBezTo>
                      <a:pt x="2555319" y="2634093"/>
                      <a:pt x="2587477" y="2615579"/>
                      <a:pt x="2615369" y="2590681"/>
                    </a:cubicBezTo>
                    <a:lnTo>
                      <a:pt x="2615836" y="2591152"/>
                    </a:lnTo>
                    <a:cubicBezTo>
                      <a:pt x="2616723" y="2590269"/>
                      <a:pt x="2617603" y="2589375"/>
                      <a:pt x="2618311" y="2588315"/>
                    </a:cubicBezTo>
                    <a:lnTo>
                      <a:pt x="2619475" y="2587378"/>
                    </a:lnTo>
                    <a:lnTo>
                      <a:pt x="2619297" y="2587184"/>
                    </a:lnTo>
                    <a:cubicBezTo>
                      <a:pt x="2669117" y="2535196"/>
                      <a:pt x="2699996" y="2462122"/>
                      <a:pt x="2687110" y="2392597"/>
                    </a:cubicBezTo>
                    <a:cubicBezTo>
                      <a:pt x="2678683" y="2347127"/>
                      <a:pt x="2659987" y="2307337"/>
                      <a:pt x="2625854" y="2265038"/>
                    </a:cubicBezTo>
                    <a:lnTo>
                      <a:pt x="2766406" y="2135507"/>
                    </a:lnTo>
                    <a:lnTo>
                      <a:pt x="2769253" y="2144002"/>
                    </a:lnTo>
                    <a:cubicBezTo>
                      <a:pt x="2776409" y="2181310"/>
                      <a:pt x="2762789" y="2219567"/>
                      <a:pt x="2733668" y="2243962"/>
                    </a:cubicBezTo>
                    <a:lnTo>
                      <a:pt x="2826169" y="2354385"/>
                    </a:lnTo>
                    <a:cubicBezTo>
                      <a:pt x="2878065" y="2310913"/>
                      <a:pt x="2909241" y="2248912"/>
                      <a:pt x="2914414" y="2183230"/>
                    </a:cubicBezTo>
                    <a:close/>
                    <a:moveTo>
                      <a:pt x="3235338" y="2774350"/>
                    </a:moveTo>
                    <a:cubicBezTo>
                      <a:pt x="3235338" y="2877325"/>
                      <a:pt x="3151861" y="2960802"/>
                      <a:pt x="3048886" y="2960802"/>
                    </a:cubicBezTo>
                    <a:cubicBezTo>
                      <a:pt x="2945911" y="2960803"/>
                      <a:pt x="2862434" y="2877325"/>
                      <a:pt x="2862434" y="2774350"/>
                    </a:cubicBezTo>
                    <a:cubicBezTo>
                      <a:pt x="2862434" y="2671376"/>
                      <a:pt x="2945911" y="2587898"/>
                      <a:pt x="3048886" y="2587898"/>
                    </a:cubicBezTo>
                    <a:cubicBezTo>
                      <a:pt x="3151861" y="2587898"/>
                      <a:pt x="3235338" y="2671376"/>
                      <a:pt x="3235338" y="2774350"/>
                    </a:cubicBezTo>
                    <a:close/>
                    <a:moveTo>
                      <a:pt x="3606651" y="2485745"/>
                    </a:moveTo>
                    <a:lnTo>
                      <a:pt x="3292699" y="2171793"/>
                    </a:lnTo>
                    <a:lnTo>
                      <a:pt x="2520278" y="2944214"/>
                    </a:lnTo>
                    <a:lnTo>
                      <a:pt x="2520278" y="3010525"/>
                    </a:lnTo>
                    <a:lnTo>
                      <a:pt x="2808865" y="3299112"/>
                    </a:lnTo>
                    <a:cubicBezTo>
                      <a:pt x="2860660" y="3255244"/>
                      <a:pt x="2927822" y="3229604"/>
                      <a:pt x="3000972" y="3229604"/>
                    </a:cubicBezTo>
                    <a:cubicBezTo>
                      <a:pt x="3062536" y="3229604"/>
                      <a:pt x="3119856" y="3247765"/>
                      <a:pt x="3167617" y="3279410"/>
                    </a:cubicBezTo>
                    <a:lnTo>
                      <a:pt x="3587562" y="2859467"/>
                    </a:lnTo>
                    <a:cubicBezTo>
                      <a:pt x="3545449" y="2800746"/>
                      <a:pt x="3525068" y="2726637"/>
                      <a:pt x="3534396" y="2649265"/>
                    </a:cubicBezTo>
                    <a:cubicBezTo>
                      <a:pt x="3541975" y="2586391"/>
                      <a:pt x="3568098" y="2530271"/>
                      <a:pt x="3606651" y="2485745"/>
                    </a:cubicBezTo>
                    <a:close/>
                    <a:moveTo>
                      <a:pt x="4021059" y="2645448"/>
                    </a:moveTo>
                    <a:lnTo>
                      <a:pt x="2951795" y="3714712"/>
                    </a:lnTo>
                    <a:lnTo>
                      <a:pt x="2509320" y="3272237"/>
                    </a:lnTo>
                    <a:cubicBezTo>
                      <a:pt x="2467852" y="3459824"/>
                      <a:pt x="2300387" y="3599829"/>
                      <a:pt x="2100223" y="3599828"/>
                    </a:cubicBezTo>
                    <a:lnTo>
                      <a:pt x="1854311" y="3599828"/>
                    </a:lnTo>
                    <a:lnTo>
                      <a:pt x="1854311" y="2814686"/>
                    </a:lnTo>
                    <a:cubicBezTo>
                      <a:pt x="1854311" y="2634262"/>
                      <a:pt x="1708049" y="2488000"/>
                      <a:pt x="1527625" y="2488000"/>
                    </a:cubicBezTo>
                    <a:lnTo>
                      <a:pt x="1028869" y="2488000"/>
                    </a:lnTo>
                    <a:cubicBezTo>
                      <a:pt x="848445" y="2488000"/>
                      <a:pt x="702182" y="2634263"/>
                      <a:pt x="702182" y="2814687"/>
                    </a:cubicBezTo>
                    <a:lnTo>
                      <a:pt x="702182" y="3599827"/>
                    </a:lnTo>
                    <a:lnTo>
                      <a:pt x="420055" y="3599828"/>
                    </a:lnTo>
                    <a:cubicBezTo>
                      <a:pt x="188065" y="3599829"/>
                      <a:pt x="-1" y="3411763"/>
                      <a:pt x="0" y="3179773"/>
                    </a:cubicBezTo>
                    <a:lnTo>
                      <a:pt x="0" y="0"/>
                    </a:lnTo>
                    <a:lnTo>
                      <a:pt x="2520277" y="0"/>
                    </a:lnTo>
                    <a:lnTo>
                      <a:pt x="2520278" y="1"/>
                    </a:lnTo>
                    <a:lnTo>
                      <a:pt x="2669855" y="1"/>
                    </a:lnTo>
                    <a:cubicBezTo>
                      <a:pt x="2828680" y="1"/>
                      <a:pt x="2957434" y="128755"/>
                      <a:pt x="2957434" y="287580"/>
                    </a:cubicBezTo>
                    <a:lnTo>
                      <a:pt x="2957433" y="1512336"/>
                    </a:lnTo>
                    <a:cubicBezTo>
                      <a:pt x="2957434" y="1533672"/>
                      <a:pt x="2955111" y="1554464"/>
                      <a:pt x="2949906" y="1574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C976FF58-67EF-4B0E-A0C0-51EA7A9620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8092" y="4129804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iagonal Stripe 18">
                <a:extLst>
                  <a:ext uri="{FF2B5EF4-FFF2-40B4-BE49-F238E27FC236}">
                    <a16:creationId xmlns:a16="http://schemas.microsoft.com/office/drawing/2014/main" id="{9FD24F8D-837D-428A-A26B-3DCD2849BB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4532867" y="3755912"/>
                <a:ext cx="270657" cy="270254"/>
              </a:xfrm>
              <a:custGeom>
                <a:avLst/>
                <a:gdLst>
                  <a:gd name="connsiteX0" fmla="*/ 2711097 w 4203112"/>
                  <a:gd name="connsiteY0" fmla="*/ 2591096 h 4242998"/>
                  <a:gd name="connsiteX1" fmla="*/ 2769667 w 4203112"/>
                  <a:gd name="connsiteY1" fmla="*/ 2552217 h 4242998"/>
                  <a:gd name="connsiteX2" fmla="*/ 2887654 w 4203112"/>
                  <a:gd name="connsiteY2" fmla="*/ 2586370 h 4242998"/>
                  <a:gd name="connsiteX3" fmla="*/ 2942683 w 4203112"/>
                  <a:gd name="connsiteY3" fmla="*/ 2773697 h 4242998"/>
                  <a:gd name="connsiteX4" fmla="*/ 2935472 w 4203112"/>
                  <a:gd name="connsiteY4" fmla="*/ 2796870 h 4242998"/>
                  <a:gd name="connsiteX5" fmla="*/ 2711097 w 4203112"/>
                  <a:gd name="connsiteY5" fmla="*/ 2591096 h 4242998"/>
                  <a:gd name="connsiteX6" fmla="*/ 2171384 w 4203112"/>
                  <a:gd name="connsiteY6" fmla="*/ 2337588 h 4242998"/>
                  <a:gd name="connsiteX7" fmla="*/ 2373058 w 4203112"/>
                  <a:gd name="connsiteY7" fmla="*/ 2522544 h 4242998"/>
                  <a:gd name="connsiteX8" fmla="*/ 2370959 w 4203112"/>
                  <a:gd name="connsiteY8" fmla="*/ 2523075 h 4242998"/>
                  <a:gd name="connsiteX9" fmla="*/ 2214151 w 4203112"/>
                  <a:gd name="connsiteY9" fmla="*/ 2478059 h 4242998"/>
                  <a:gd name="connsiteX10" fmla="*/ 2213034 w 4203112"/>
                  <a:gd name="connsiteY10" fmla="*/ 2479384 h 4242998"/>
                  <a:gd name="connsiteX11" fmla="*/ 2171384 w 4203112"/>
                  <a:gd name="connsiteY11" fmla="*/ 2337588 h 4242998"/>
                  <a:gd name="connsiteX12" fmla="*/ 1919108 w 4203112"/>
                  <a:gd name="connsiteY12" fmla="*/ 2106226 h 4242998"/>
                  <a:gd name="connsiteX13" fmla="*/ 1977212 w 4203112"/>
                  <a:gd name="connsiteY13" fmla="*/ 2159513 h 4242998"/>
                  <a:gd name="connsiteX14" fmla="*/ 1925891 w 4203112"/>
                  <a:gd name="connsiteY14" fmla="*/ 2266478 h 4242998"/>
                  <a:gd name="connsiteX15" fmla="*/ 2052710 w 4203112"/>
                  <a:gd name="connsiteY15" fmla="*/ 2669358 h 4242998"/>
                  <a:gd name="connsiteX16" fmla="*/ 2400744 w 4203112"/>
                  <a:gd name="connsiteY16" fmla="*/ 2771636 h 4242998"/>
                  <a:gd name="connsiteX17" fmla="*/ 2573309 w 4203112"/>
                  <a:gd name="connsiteY17" fmla="*/ 2706193 h 4242998"/>
                  <a:gd name="connsiteX18" fmla="*/ 2803909 w 4203112"/>
                  <a:gd name="connsiteY18" fmla="*/ 2917676 h 4242998"/>
                  <a:gd name="connsiteX19" fmla="*/ 2611209 w 4203112"/>
                  <a:gd name="connsiteY19" fmla="*/ 2866675 h 4242998"/>
                  <a:gd name="connsiteX20" fmla="*/ 2418743 w 4203112"/>
                  <a:gd name="connsiteY20" fmla="*/ 3057571 h 4242998"/>
                  <a:gd name="connsiteX21" fmla="*/ 2877490 w 4203112"/>
                  <a:gd name="connsiteY21" fmla="*/ 3178631 h 4242998"/>
                  <a:gd name="connsiteX22" fmla="*/ 3016268 w 4203112"/>
                  <a:gd name="connsiteY22" fmla="*/ 3112430 h 4242998"/>
                  <a:gd name="connsiteX23" fmla="*/ 3074759 w 4203112"/>
                  <a:gd name="connsiteY23" fmla="*/ 3166072 h 4242998"/>
                  <a:gd name="connsiteX24" fmla="*/ 3195039 w 4203112"/>
                  <a:gd name="connsiteY24" fmla="*/ 3034919 h 4242998"/>
                  <a:gd name="connsiteX25" fmla="*/ 3140917 w 4203112"/>
                  <a:gd name="connsiteY25" fmla="*/ 2985283 h 4242998"/>
                  <a:gd name="connsiteX26" fmla="*/ 3206354 w 4203112"/>
                  <a:gd name="connsiteY26" fmla="*/ 2836645 h 4242998"/>
                  <a:gd name="connsiteX27" fmla="*/ 3073603 w 4203112"/>
                  <a:gd name="connsiteY27" fmla="*/ 2389446 h 4242998"/>
                  <a:gd name="connsiteX28" fmla="*/ 3074334 w 4203112"/>
                  <a:gd name="connsiteY28" fmla="*/ 2388590 h 4242998"/>
                  <a:gd name="connsiteX29" fmla="*/ 3069192 w 4203112"/>
                  <a:gd name="connsiteY29" fmla="*/ 2384816 h 4242998"/>
                  <a:gd name="connsiteX30" fmla="*/ 3067445 w 4203112"/>
                  <a:gd name="connsiteY30" fmla="*/ 2382983 h 4242998"/>
                  <a:gd name="connsiteX31" fmla="*/ 3067143 w 4203112"/>
                  <a:gd name="connsiteY31" fmla="*/ 2383312 h 4242998"/>
                  <a:gd name="connsiteX32" fmla="*/ 2729016 w 4203112"/>
                  <a:gd name="connsiteY32" fmla="*/ 2296491 h 4242998"/>
                  <a:gd name="connsiteX33" fmla="*/ 2522385 w 4203112"/>
                  <a:gd name="connsiteY33" fmla="*/ 2418029 h 4242998"/>
                  <a:gd name="connsiteX34" fmla="*/ 2283741 w 4203112"/>
                  <a:gd name="connsiteY34" fmla="*/ 2199168 h 4242998"/>
                  <a:gd name="connsiteX35" fmla="*/ 2297678 w 4203112"/>
                  <a:gd name="connsiteY35" fmla="*/ 2193154 h 4242998"/>
                  <a:gd name="connsiteX36" fmla="*/ 2471482 w 4203112"/>
                  <a:gd name="connsiteY36" fmla="*/ 2239020 h 4242998"/>
                  <a:gd name="connsiteX37" fmla="*/ 2644745 w 4203112"/>
                  <a:gd name="connsiteY37" fmla="*/ 2067171 h 4242998"/>
                  <a:gd name="connsiteX38" fmla="*/ 2231772 w 4203112"/>
                  <a:gd name="connsiteY38" fmla="*/ 1958190 h 4242998"/>
                  <a:gd name="connsiteX39" fmla="*/ 2094967 w 4203112"/>
                  <a:gd name="connsiteY39" fmla="*/ 2026044 h 4242998"/>
                  <a:gd name="connsiteX40" fmla="*/ 2039388 w 4203112"/>
                  <a:gd name="connsiteY40" fmla="*/ 1975073 h 4242998"/>
                  <a:gd name="connsiteX41" fmla="*/ 1919108 w 4203112"/>
                  <a:gd name="connsiteY41" fmla="*/ 2106226 h 4242998"/>
                  <a:gd name="connsiteX42" fmla="*/ 1078927 w 4203112"/>
                  <a:gd name="connsiteY42" fmla="*/ 2448738 h 4242998"/>
                  <a:gd name="connsiteX43" fmla="*/ 2259074 w 4203112"/>
                  <a:gd name="connsiteY43" fmla="*/ 1170963 h 4242998"/>
                  <a:gd name="connsiteX44" fmla="*/ 3829901 w 4203112"/>
                  <a:gd name="connsiteY44" fmla="*/ 1459901 h 4242998"/>
                  <a:gd name="connsiteX45" fmla="*/ 3448965 w 4203112"/>
                  <a:gd name="connsiteY45" fmla="*/ 3384214 h 4242998"/>
                  <a:gd name="connsiteX46" fmla="*/ 1444117 w 4203112"/>
                  <a:gd name="connsiteY46" fmla="*/ 3911639 h 4242998"/>
                  <a:gd name="connsiteX47" fmla="*/ 1441457 w 4203112"/>
                  <a:gd name="connsiteY47" fmla="*/ 3907642 h 4242998"/>
                  <a:gd name="connsiteX48" fmla="*/ 1078927 w 4203112"/>
                  <a:gd name="connsiteY48" fmla="*/ 2448738 h 4242998"/>
                  <a:gd name="connsiteX49" fmla="*/ 844073 w 4203112"/>
                  <a:gd name="connsiteY49" fmla="*/ 2182941 h 4242998"/>
                  <a:gd name="connsiteX50" fmla="*/ 1947259 w 4203112"/>
                  <a:gd name="connsiteY50" fmla="*/ 980032 h 4242998"/>
                  <a:gd name="connsiteX51" fmla="*/ 2015087 w 4203112"/>
                  <a:gd name="connsiteY51" fmla="*/ 977099 h 4242998"/>
                  <a:gd name="connsiteX52" fmla="*/ 2156605 w 4203112"/>
                  <a:gd name="connsiteY52" fmla="*/ 1106884 h 4242998"/>
                  <a:gd name="connsiteX53" fmla="*/ 2159538 w 4203112"/>
                  <a:gd name="connsiteY53" fmla="*/ 1174712 h 4242998"/>
                  <a:gd name="connsiteX54" fmla="*/ 1056351 w 4203112"/>
                  <a:gd name="connsiteY54" fmla="*/ 2377621 h 4242998"/>
                  <a:gd name="connsiteX55" fmla="*/ 988524 w 4203112"/>
                  <a:gd name="connsiteY55" fmla="*/ 2380554 h 4242998"/>
                  <a:gd name="connsiteX56" fmla="*/ 847006 w 4203112"/>
                  <a:gd name="connsiteY56" fmla="*/ 2250768 h 4242998"/>
                  <a:gd name="connsiteX57" fmla="*/ 844073 w 4203112"/>
                  <a:gd name="connsiteY57" fmla="*/ 2182941 h 4242998"/>
                  <a:gd name="connsiteX58" fmla="*/ 608369 w 4203112"/>
                  <a:gd name="connsiteY58" fmla="*/ 694413 h 4242998"/>
                  <a:gd name="connsiteX59" fmla="*/ 1323969 w 4203112"/>
                  <a:gd name="connsiteY59" fmla="*/ 580732 h 4242998"/>
                  <a:gd name="connsiteX60" fmla="*/ 1407055 w 4203112"/>
                  <a:gd name="connsiteY60" fmla="*/ 95866 h 4242998"/>
                  <a:gd name="connsiteX61" fmla="*/ 1935243 w 4203112"/>
                  <a:gd name="connsiteY61" fmla="*/ 122235 h 4242998"/>
                  <a:gd name="connsiteX62" fmla="*/ 1869929 w 4203112"/>
                  <a:gd name="connsiteY62" fmla="*/ 929632 h 4242998"/>
                  <a:gd name="connsiteX63" fmla="*/ 830647 w 4203112"/>
                  <a:gd name="connsiteY63" fmla="*/ 2091045 h 4242998"/>
                  <a:gd name="connsiteX64" fmla="*/ 111882 w 4203112"/>
                  <a:gd name="connsiteY64" fmla="*/ 2120016 h 4242998"/>
                  <a:gd name="connsiteX65" fmla="*/ 509974 w 4203112"/>
                  <a:gd name="connsiteY65" fmla="*/ 1414093 h 4242998"/>
                  <a:gd name="connsiteX66" fmla="*/ 530788 w 4203112"/>
                  <a:gd name="connsiteY66" fmla="*/ 798353 h 4242998"/>
                  <a:gd name="connsiteX67" fmla="*/ 608369 w 4203112"/>
                  <a:gd name="connsiteY67" fmla="*/ 694413 h 4242998"/>
                  <a:gd name="connsiteX0" fmla="*/ 2711097 w 4203112"/>
                  <a:gd name="connsiteY0" fmla="*/ 2521084 h 4172986"/>
                  <a:gd name="connsiteX1" fmla="*/ 2769667 w 4203112"/>
                  <a:gd name="connsiteY1" fmla="*/ 2482205 h 4172986"/>
                  <a:gd name="connsiteX2" fmla="*/ 2887654 w 4203112"/>
                  <a:gd name="connsiteY2" fmla="*/ 2516358 h 4172986"/>
                  <a:gd name="connsiteX3" fmla="*/ 2942683 w 4203112"/>
                  <a:gd name="connsiteY3" fmla="*/ 2703685 h 4172986"/>
                  <a:gd name="connsiteX4" fmla="*/ 2935472 w 4203112"/>
                  <a:gd name="connsiteY4" fmla="*/ 2726858 h 4172986"/>
                  <a:gd name="connsiteX5" fmla="*/ 2711097 w 4203112"/>
                  <a:gd name="connsiteY5" fmla="*/ 2521084 h 4172986"/>
                  <a:gd name="connsiteX6" fmla="*/ 2171384 w 4203112"/>
                  <a:gd name="connsiteY6" fmla="*/ 2267576 h 4172986"/>
                  <a:gd name="connsiteX7" fmla="*/ 2373058 w 4203112"/>
                  <a:gd name="connsiteY7" fmla="*/ 2452532 h 4172986"/>
                  <a:gd name="connsiteX8" fmla="*/ 2370959 w 4203112"/>
                  <a:gd name="connsiteY8" fmla="*/ 2453063 h 4172986"/>
                  <a:gd name="connsiteX9" fmla="*/ 2214151 w 4203112"/>
                  <a:gd name="connsiteY9" fmla="*/ 2408047 h 4172986"/>
                  <a:gd name="connsiteX10" fmla="*/ 2213034 w 4203112"/>
                  <a:gd name="connsiteY10" fmla="*/ 2409372 h 4172986"/>
                  <a:gd name="connsiteX11" fmla="*/ 2171384 w 4203112"/>
                  <a:gd name="connsiteY11" fmla="*/ 2267576 h 4172986"/>
                  <a:gd name="connsiteX12" fmla="*/ 1919108 w 4203112"/>
                  <a:gd name="connsiteY12" fmla="*/ 2036214 h 4172986"/>
                  <a:gd name="connsiteX13" fmla="*/ 1977212 w 4203112"/>
                  <a:gd name="connsiteY13" fmla="*/ 2089501 h 4172986"/>
                  <a:gd name="connsiteX14" fmla="*/ 1925891 w 4203112"/>
                  <a:gd name="connsiteY14" fmla="*/ 2196466 h 4172986"/>
                  <a:gd name="connsiteX15" fmla="*/ 2052710 w 4203112"/>
                  <a:gd name="connsiteY15" fmla="*/ 2599346 h 4172986"/>
                  <a:gd name="connsiteX16" fmla="*/ 2400744 w 4203112"/>
                  <a:gd name="connsiteY16" fmla="*/ 2701624 h 4172986"/>
                  <a:gd name="connsiteX17" fmla="*/ 2573309 w 4203112"/>
                  <a:gd name="connsiteY17" fmla="*/ 2636181 h 4172986"/>
                  <a:gd name="connsiteX18" fmla="*/ 2803909 w 4203112"/>
                  <a:gd name="connsiteY18" fmla="*/ 2847664 h 4172986"/>
                  <a:gd name="connsiteX19" fmla="*/ 2611209 w 4203112"/>
                  <a:gd name="connsiteY19" fmla="*/ 2796663 h 4172986"/>
                  <a:gd name="connsiteX20" fmla="*/ 2418743 w 4203112"/>
                  <a:gd name="connsiteY20" fmla="*/ 2987559 h 4172986"/>
                  <a:gd name="connsiteX21" fmla="*/ 2877490 w 4203112"/>
                  <a:gd name="connsiteY21" fmla="*/ 3108619 h 4172986"/>
                  <a:gd name="connsiteX22" fmla="*/ 3016268 w 4203112"/>
                  <a:gd name="connsiteY22" fmla="*/ 3042418 h 4172986"/>
                  <a:gd name="connsiteX23" fmla="*/ 3074759 w 4203112"/>
                  <a:gd name="connsiteY23" fmla="*/ 3096060 h 4172986"/>
                  <a:gd name="connsiteX24" fmla="*/ 3195039 w 4203112"/>
                  <a:gd name="connsiteY24" fmla="*/ 2964907 h 4172986"/>
                  <a:gd name="connsiteX25" fmla="*/ 3140917 w 4203112"/>
                  <a:gd name="connsiteY25" fmla="*/ 2915271 h 4172986"/>
                  <a:gd name="connsiteX26" fmla="*/ 3206354 w 4203112"/>
                  <a:gd name="connsiteY26" fmla="*/ 2766633 h 4172986"/>
                  <a:gd name="connsiteX27" fmla="*/ 3073603 w 4203112"/>
                  <a:gd name="connsiteY27" fmla="*/ 2319434 h 4172986"/>
                  <a:gd name="connsiteX28" fmla="*/ 3074334 w 4203112"/>
                  <a:gd name="connsiteY28" fmla="*/ 2318578 h 4172986"/>
                  <a:gd name="connsiteX29" fmla="*/ 3069192 w 4203112"/>
                  <a:gd name="connsiteY29" fmla="*/ 2314804 h 4172986"/>
                  <a:gd name="connsiteX30" fmla="*/ 3067445 w 4203112"/>
                  <a:gd name="connsiteY30" fmla="*/ 2312971 h 4172986"/>
                  <a:gd name="connsiteX31" fmla="*/ 3067143 w 4203112"/>
                  <a:gd name="connsiteY31" fmla="*/ 2313300 h 4172986"/>
                  <a:gd name="connsiteX32" fmla="*/ 2729016 w 4203112"/>
                  <a:gd name="connsiteY32" fmla="*/ 2226479 h 4172986"/>
                  <a:gd name="connsiteX33" fmla="*/ 2522385 w 4203112"/>
                  <a:gd name="connsiteY33" fmla="*/ 2348017 h 4172986"/>
                  <a:gd name="connsiteX34" fmla="*/ 2283741 w 4203112"/>
                  <a:gd name="connsiteY34" fmla="*/ 2129156 h 4172986"/>
                  <a:gd name="connsiteX35" fmla="*/ 2297678 w 4203112"/>
                  <a:gd name="connsiteY35" fmla="*/ 2123142 h 4172986"/>
                  <a:gd name="connsiteX36" fmla="*/ 2471482 w 4203112"/>
                  <a:gd name="connsiteY36" fmla="*/ 2169008 h 4172986"/>
                  <a:gd name="connsiteX37" fmla="*/ 2644745 w 4203112"/>
                  <a:gd name="connsiteY37" fmla="*/ 1997159 h 4172986"/>
                  <a:gd name="connsiteX38" fmla="*/ 2231772 w 4203112"/>
                  <a:gd name="connsiteY38" fmla="*/ 1888178 h 4172986"/>
                  <a:gd name="connsiteX39" fmla="*/ 2094967 w 4203112"/>
                  <a:gd name="connsiteY39" fmla="*/ 1956032 h 4172986"/>
                  <a:gd name="connsiteX40" fmla="*/ 2039388 w 4203112"/>
                  <a:gd name="connsiteY40" fmla="*/ 1905061 h 4172986"/>
                  <a:gd name="connsiteX41" fmla="*/ 1919108 w 4203112"/>
                  <a:gd name="connsiteY41" fmla="*/ 2036214 h 4172986"/>
                  <a:gd name="connsiteX42" fmla="*/ 1078927 w 4203112"/>
                  <a:gd name="connsiteY42" fmla="*/ 2378726 h 4172986"/>
                  <a:gd name="connsiteX43" fmla="*/ 2259074 w 4203112"/>
                  <a:gd name="connsiteY43" fmla="*/ 1100951 h 4172986"/>
                  <a:gd name="connsiteX44" fmla="*/ 3829901 w 4203112"/>
                  <a:gd name="connsiteY44" fmla="*/ 1389889 h 4172986"/>
                  <a:gd name="connsiteX45" fmla="*/ 3448965 w 4203112"/>
                  <a:gd name="connsiteY45" fmla="*/ 3314202 h 4172986"/>
                  <a:gd name="connsiteX46" fmla="*/ 1444117 w 4203112"/>
                  <a:gd name="connsiteY46" fmla="*/ 3841627 h 4172986"/>
                  <a:gd name="connsiteX47" fmla="*/ 1441457 w 4203112"/>
                  <a:gd name="connsiteY47" fmla="*/ 3837630 h 4172986"/>
                  <a:gd name="connsiteX48" fmla="*/ 1078927 w 4203112"/>
                  <a:gd name="connsiteY48" fmla="*/ 2378726 h 4172986"/>
                  <a:gd name="connsiteX49" fmla="*/ 844073 w 4203112"/>
                  <a:gd name="connsiteY49" fmla="*/ 2112929 h 4172986"/>
                  <a:gd name="connsiteX50" fmla="*/ 1947259 w 4203112"/>
                  <a:gd name="connsiteY50" fmla="*/ 910020 h 4172986"/>
                  <a:gd name="connsiteX51" fmla="*/ 2015087 w 4203112"/>
                  <a:gd name="connsiteY51" fmla="*/ 907087 h 4172986"/>
                  <a:gd name="connsiteX52" fmla="*/ 2156605 w 4203112"/>
                  <a:gd name="connsiteY52" fmla="*/ 1036872 h 4172986"/>
                  <a:gd name="connsiteX53" fmla="*/ 2159538 w 4203112"/>
                  <a:gd name="connsiteY53" fmla="*/ 1104700 h 4172986"/>
                  <a:gd name="connsiteX54" fmla="*/ 1056351 w 4203112"/>
                  <a:gd name="connsiteY54" fmla="*/ 2307609 h 4172986"/>
                  <a:gd name="connsiteX55" fmla="*/ 988524 w 4203112"/>
                  <a:gd name="connsiteY55" fmla="*/ 2310542 h 4172986"/>
                  <a:gd name="connsiteX56" fmla="*/ 847006 w 4203112"/>
                  <a:gd name="connsiteY56" fmla="*/ 2180756 h 4172986"/>
                  <a:gd name="connsiteX57" fmla="*/ 844073 w 4203112"/>
                  <a:gd name="connsiteY57" fmla="*/ 2112929 h 4172986"/>
                  <a:gd name="connsiteX58" fmla="*/ 608369 w 4203112"/>
                  <a:gd name="connsiteY58" fmla="*/ 624401 h 4172986"/>
                  <a:gd name="connsiteX59" fmla="*/ 1323969 w 4203112"/>
                  <a:gd name="connsiteY59" fmla="*/ 510720 h 4172986"/>
                  <a:gd name="connsiteX60" fmla="*/ 1407055 w 4203112"/>
                  <a:gd name="connsiteY60" fmla="*/ 25854 h 4172986"/>
                  <a:gd name="connsiteX61" fmla="*/ 1845112 w 4203112"/>
                  <a:gd name="connsiteY61" fmla="*/ 150503 h 4172986"/>
                  <a:gd name="connsiteX62" fmla="*/ 1869929 w 4203112"/>
                  <a:gd name="connsiteY62" fmla="*/ 859620 h 4172986"/>
                  <a:gd name="connsiteX63" fmla="*/ 830647 w 4203112"/>
                  <a:gd name="connsiteY63" fmla="*/ 2021033 h 4172986"/>
                  <a:gd name="connsiteX64" fmla="*/ 111882 w 4203112"/>
                  <a:gd name="connsiteY64" fmla="*/ 2050004 h 4172986"/>
                  <a:gd name="connsiteX65" fmla="*/ 509974 w 4203112"/>
                  <a:gd name="connsiteY65" fmla="*/ 1344081 h 4172986"/>
                  <a:gd name="connsiteX66" fmla="*/ 530788 w 4203112"/>
                  <a:gd name="connsiteY66" fmla="*/ 728341 h 4172986"/>
                  <a:gd name="connsiteX67" fmla="*/ 608369 w 4203112"/>
                  <a:gd name="connsiteY67" fmla="*/ 624401 h 4172986"/>
                  <a:gd name="connsiteX0" fmla="*/ 2711097 w 4203112"/>
                  <a:gd name="connsiteY0" fmla="*/ 2579505 h 4231407"/>
                  <a:gd name="connsiteX1" fmla="*/ 2769667 w 4203112"/>
                  <a:gd name="connsiteY1" fmla="*/ 2540626 h 4231407"/>
                  <a:gd name="connsiteX2" fmla="*/ 2887654 w 4203112"/>
                  <a:gd name="connsiteY2" fmla="*/ 2574779 h 4231407"/>
                  <a:gd name="connsiteX3" fmla="*/ 2942683 w 4203112"/>
                  <a:gd name="connsiteY3" fmla="*/ 2762106 h 4231407"/>
                  <a:gd name="connsiteX4" fmla="*/ 2935472 w 4203112"/>
                  <a:gd name="connsiteY4" fmla="*/ 2785279 h 4231407"/>
                  <a:gd name="connsiteX5" fmla="*/ 2711097 w 4203112"/>
                  <a:gd name="connsiteY5" fmla="*/ 2579505 h 4231407"/>
                  <a:gd name="connsiteX6" fmla="*/ 2171384 w 4203112"/>
                  <a:gd name="connsiteY6" fmla="*/ 2325997 h 4231407"/>
                  <a:gd name="connsiteX7" fmla="*/ 2373058 w 4203112"/>
                  <a:gd name="connsiteY7" fmla="*/ 2510953 h 4231407"/>
                  <a:gd name="connsiteX8" fmla="*/ 2370959 w 4203112"/>
                  <a:gd name="connsiteY8" fmla="*/ 2511484 h 4231407"/>
                  <a:gd name="connsiteX9" fmla="*/ 2214151 w 4203112"/>
                  <a:gd name="connsiteY9" fmla="*/ 2466468 h 4231407"/>
                  <a:gd name="connsiteX10" fmla="*/ 2213034 w 4203112"/>
                  <a:gd name="connsiteY10" fmla="*/ 2467793 h 4231407"/>
                  <a:gd name="connsiteX11" fmla="*/ 2171384 w 4203112"/>
                  <a:gd name="connsiteY11" fmla="*/ 2325997 h 4231407"/>
                  <a:gd name="connsiteX12" fmla="*/ 1919108 w 4203112"/>
                  <a:gd name="connsiteY12" fmla="*/ 2094635 h 4231407"/>
                  <a:gd name="connsiteX13" fmla="*/ 1977212 w 4203112"/>
                  <a:gd name="connsiteY13" fmla="*/ 2147922 h 4231407"/>
                  <a:gd name="connsiteX14" fmla="*/ 1925891 w 4203112"/>
                  <a:gd name="connsiteY14" fmla="*/ 2254887 h 4231407"/>
                  <a:gd name="connsiteX15" fmla="*/ 2052710 w 4203112"/>
                  <a:gd name="connsiteY15" fmla="*/ 2657767 h 4231407"/>
                  <a:gd name="connsiteX16" fmla="*/ 2400744 w 4203112"/>
                  <a:gd name="connsiteY16" fmla="*/ 2760045 h 4231407"/>
                  <a:gd name="connsiteX17" fmla="*/ 2573309 w 4203112"/>
                  <a:gd name="connsiteY17" fmla="*/ 2694602 h 4231407"/>
                  <a:gd name="connsiteX18" fmla="*/ 2803909 w 4203112"/>
                  <a:gd name="connsiteY18" fmla="*/ 2906085 h 4231407"/>
                  <a:gd name="connsiteX19" fmla="*/ 2611209 w 4203112"/>
                  <a:gd name="connsiteY19" fmla="*/ 2855084 h 4231407"/>
                  <a:gd name="connsiteX20" fmla="*/ 2418743 w 4203112"/>
                  <a:gd name="connsiteY20" fmla="*/ 3045980 h 4231407"/>
                  <a:gd name="connsiteX21" fmla="*/ 2877490 w 4203112"/>
                  <a:gd name="connsiteY21" fmla="*/ 3167040 h 4231407"/>
                  <a:gd name="connsiteX22" fmla="*/ 3016268 w 4203112"/>
                  <a:gd name="connsiteY22" fmla="*/ 3100839 h 4231407"/>
                  <a:gd name="connsiteX23" fmla="*/ 3074759 w 4203112"/>
                  <a:gd name="connsiteY23" fmla="*/ 3154481 h 4231407"/>
                  <a:gd name="connsiteX24" fmla="*/ 3195039 w 4203112"/>
                  <a:gd name="connsiteY24" fmla="*/ 3023328 h 4231407"/>
                  <a:gd name="connsiteX25" fmla="*/ 3140917 w 4203112"/>
                  <a:gd name="connsiteY25" fmla="*/ 2973692 h 4231407"/>
                  <a:gd name="connsiteX26" fmla="*/ 3206354 w 4203112"/>
                  <a:gd name="connsiteY26" fmla="*/ 2825054 h 4231407"/>
                  <a:gd name="connsiteX27" fmla="*/ 3073603 w 4203112"/>
                  <a:gd name="connsiteY27" fmla="*/ 2377855 h 4231407"/>
                  <a:gd name="connsiteX28" fmla="*/ 3074334 w 4203112"/>
                  <a:gd name="connsiteY28" fmla="*/ 2376999 h 4231407"/>
                  <a:gd name="connsiteX29" fmla="*/ 3069192 w 4203112"/>
                  <a:gd name="connsiteY29" fmla="*/ 2373225 h 4231407"/>
                  <a:gd name="connsiteX30" fmla="*/ 3067445 w 4203112"/>
                  <a:gd name="connsiteY30" fmla="*/ 2371392 h 4231407"/>
                  <a:gd name="connsiteX31" fmla="*/ 3067143 w 4203112"/>
                  <a:gd name="connsiteY31" fmla="*/ 2371721 h 4231407"/>
                  <a:gd name="connsiteX32" fmla="*/ 2729016 w 4203112"/>
                  <a:gd name="connsiteY32" fmla="*/ 2284900 h 4231407"/>
                  <a:gd name="connsiteX33" fmla="*/ 2522385 w 4203112"/>
                  <a:gd name="connsiteY33" fmla="*/ 2406438 h 4231407"/>
                  <a:gd name="connsiteX34" fmla="*/ 2283741 w 4203112"/>
                  <a:gd name="connsiteY34" fmla="*/ 2187577 h 4231407"/>
                  <a:gd name="connsiteX35" fmla="*/ 2297678 w 4203112"/>
                  <a:gd name="connsiteY35" fmla="*/ 2181563 h 4231407"/>
                  <a:gd name="connsiteX36" fmla="*/ 2471482 w 4203112"/>
                  <a:gd name="connsiteY36" fmla="*/ 2227429 h 4231407"/>
                  <a:gd name="connsiteX37" fmla="*/ 2644745 w 4203112"/>
                  <a:gd name="connsiteY37" fmla="*/ 2055580 h 4231407"/>
                  <a:gd name="connsiteX38" fmla="*/ 2231772 w 4203112"/>
                  <a:gd name="connsiteY38" fmla="*/ 1946599 h 4231407"/>
                  <a:gd name="connsiteX39" fmla="*/ 2094967 w 4203112"/>
                  <a:gd name="connsiteY39" fmla="*/ 2014453 h 4231407"/>
                  <a:gd name="connsiteX40" fmla="*/ 2039388 w 4203112"/>
                  <a:gd name="connsiteY40" fmla="*/ 1963482 h 4231407"/>
                  <a:gd name="connsiteX41" fmla="*/ 1919108 w 4203112"/>
                  <a:gd name="connsiteY41" fmla="*/ 2094635 h 4231407"/>
                  <a:gd name="connsiteX42" fmla="*/ 1078927 w 4203112"/>
                  <a:gd name="connsiteY42" fmla="*/ 2437147 h 4231407"/>
                  <a:gd name="connsiteX43" fmla="*/ 2259074 w 4203112"/>
                  <a:gd name="connsiteY43" fmla="*/ 1159372 h 4231407"/>
                  <a:gd name="connsiteX44" fmla="*/ 3829901 w 4203112"/>
                  <a:gd name="connsiteY44" fmla="*/ 1448310 h 4231407"/>
                  <a:gd name="connsiteX45" fmla="*/ 3448965 w 4203112"/>
                  <a:gd name="connsiteY45" fmla="*/ 3372623 h 4231407"/>
                  <a:gd name="connsiteX46" fmla="*/ 1444117 w 4203112"/>
                  <a:gd name="connsiteY46" fmla="*/ 3900048 h 4231407"/>
                  <a:gd name="connsiteX47" fmla="*/ 1441457 w 4203112"/>
                  <a:gd name="connsiteY47" fmla="*/ 3896051 h 4231407"/>
                  <a:gd name="connsiteX48" fmla="*/ 1078927 w 4203112"/>
                  <a:gd name="connsiteY48" fmla="*/ 2437147 h 4231407"/>
                  <a:gd name="connsiteX49" fmla="*/ 844073 w 4203112"/>
                  <a:gd name="connsiteY49" fmla="*/ 2171350 h 4231407"/>
                  <a:gd name="connsiteX50" fmla="*/ 1947259 w 4203112"/>
                  <a:gd name="connsiteY50" fmla="*/ 968441 h 4231407"/>
                  <a:gd name="connsiteX51" fmla="*/ 2015087 w 4203112"/>
                  <a:gd name="connsiteY51" fmla="*/ 965508 h 4231407"/>
                  <a:gd name="connsiteX52" fmla="*/ 2156605 w 4203112"/>
                  <a:gd name="connsiteY52" fmla="*/ 1095293 h 4231407"/>
                  <a:gd name="connsiteX53" fmla="*/ 2159538 w 4203112"/>
                  <a:gd name="connsiteY53" fmla="*/ 1163121 h 4231407"/>
                  <a:gd name="connsiteX54" fmla="*/ 1056351 w 4203112"/>
                  <a:gd name="connsiteY54" fmla="*/ 2366030 h 4231407"/>
                  <a:gd name="connsiteX55" fmla="*/ 988524 w 4203112"/>
                  <a:gd name="connsiteY55" fmla="*/ 2368963 h 4231407"/>
                  <a:gd name="connsiteX56" fmla="*/ 847006 w 4203112"/>
                  <a:gd name="connsiteY56" fmla="*/ 2239177 h 4231407"/>
                  <a:gd name="connsiteX57" fmla="*/ 844073 w 4203112"/>
                  <a:gd name="connsiteY57" fmla="*/ 2171350 h 4231407"/>
                  <a:gd name="connsiteX58" fmla="*/ 608369 w 4203112"/>
                  <a:gd name="connsiteY58" fmla="*/ 682822 h 4231407"/>
                  <a:gd name="connsiteX59" fmla="*/ 1323969 w 4203112"/>
                  <a:gd name="connsiteY59" fmla="*/ 569141 h 4231407"/>
                  <a:gd name="connsiteX60" fmla="*/ 1407055 w 4203112"/>
                  <a:gd name="connsiteY60" fmla="*/ 84275 h 4231407"/>
                  <a:gd name="connsiteX61" fmla="*/ 1845112 w 4203112"/>
                  <a:gd name="connsiteY61" fmla="*/ 208924 h 4231407"/>
                  <a:gd name="connsiteX62" fmla="*/ 1869929 w 4203112"/>
                  <a:gd name="connsiteY62" fmla="*/ 918041 h 4231407"/>
                  <a:gd name="connsiteX63" fmla="*/ 830647 w 4203112"/>
                  <a:gd name="connsiteY63" fmla="*/ 2079454 h 4231407"/>
                  <a:gd name="connsiteX64" fmla="*/ 111882 w 4203112"/>
                  <a:gd name="connsiteY64" fmla="*/ 2108425 h 4231407"/>
                  <a:gd name="connsiteX65" fmla="*/ 509974 w 4203112"/>
                  <a:gd name="connsiteY65" fmla="*/ 1402502 h 4231407"/>
                  <a:gd name="connsiteX66" fmla="*/ 530788 w 4203112"/>
                  <a:gd name="connsiteY66" fmla="*/ 786762 h 4231407"/>
                  <a:gd name="connsiteX67" fmla="*/ 608369 w 4203112"/>
                  <a:gd name="connsiteY67" fmla="*/ 682822 h 4231407"/>
                  <a:gd name="connsiteX0" fmla="*/ 2711097 w 4203112"/>
                  <a:gd name="connsiteY0" fmla="*/ 2591123 h 4243025"/>
                  <a:gd name="connsiteX1" fmla="*/ 2769667 w 4203112"/>
                  <a:gd name="connsiteY1" fmla="*/ 2552244 h 4243025"/>
                  <a:gd name="connsiteX2" fmla="*/ 2887654 w 4203112"/>
                  <a:gd name="connsiteY2" fmla="*/ 2586397 h 4243025"/>
                  <a:gd name="connsiteX3" fmla="*/ 2942683 w 4203112"/>
                  <a:gd name="connsiteY3" fmla="*/ 2773724 h 4243025"/>
                  <a:gd name="connsiteX4" fmla="*/ 2935472 w 4203112"/>
                  <a:gd name="connsiteY4" fmla="*/ 2796897 h 4243025"/>
                  <a:gd name="connsiteX5" fmla="*/ 2711097 w 4203112"/>
                  <a:gd name="connsiteY5" fmla="*/ 2591123 h 4243025"/>
                  <a:gd name="connsiteX6" fmla="*/ 2171384 w 4203112"/>
                  <a:gd name="connsiteY6" fmla="*/ 2337615 h 4243025"/>
                  <a:gd name="connsiteX7" fmla="*/ 2373058 w 4203112"/>
                  <a:gd name="connsiteY7" fmla="*/ 2522571 h 4243025"/>
                  <a:gd name="connsiteX8" fmla="*/ 2370959 w 4203112"/>
                  <a:gd name="connsiteY8" fmla="*/ 2523102 h 4243025"/>
                  <a:gd name="connsiteX9" fmla="*/ 2214151 w 4203112"/>
                  <a:gd name="connsiteY9" fmla="*/ 2478086 h 4243025"/>
                  <a:gd name="connsiteX10" fmla="*/ 2213034 w 4203112"/>
                  <a:gd name="connsiteY10" fmla="*/ 2479411 h 4243025"/>
                  <a:gd name="connsiteX11" fmla="*/ 2171384 w 4203112"/>
                  <a:gd name="connsiteY11" fmla="*/ 2337615 h 4243025"/>
                  <a:gd name="connsiteX12" fmla="*/ 1919108 w 4203112"/>
                  <a:gd name="connsiteY12" fmla="*/ 2106253 h 4243025"/>
                  <a:gd name="connsiteX13" fmla="*/ 1977212 w 4203112"/>
                  <a:gd name="connsiteY13" fmla="*/ 2159540 h 4243025"/>
                  <a:gd name="connsiteX14" fmla="*/ 1925891 w 4203112"/>
                  <a:gd name="connsiteY14" fmla="*/ 2266505 h 4243025"/>
                  <a:gd name="connsiteX15" fmla="*/ 2052710 w 4203112"/>
                  <a:gd name="connsiteY15" fmla="*/ 2669385 h 4243025"/>
                  <a:gd name="connsiteX16" fmla="*/ 2400744 w 4203112"/>
                  <a:gd name="connsiteY16" fmla="*/ 2771663 h 4243025"/>
                  <a:gd name="connsiteX17" fmla="*/ 2573309 w 4203112"/>
                  <a:gd name="connsiteY17" fmla="*/ 2706220 h 4243025"/>
                  <a:gd name="connsiteX18" fmla="*/ 2803909 w 4203112"/>
                  <a:gd name="connsiteY18" fmla="*/ 2917703 h 4243025"/>
                  <a:gd name="connsiteX19" fmla="*/ 2611209 w 4203112"/>
                  <a:gd name="connsiteY19" fmla="*/ 2866702 h 4243025"/>
                  <a:gd name="connsiteX20" fmla="*/ 2418743 w 4203112"/>
                  <a:gd name="connsiteY20" fmla="*/ 3057598 h 4243025"/>
                  <a:gd name="connsiteX21" fmla="*/ 2877490 w 4203112"/>
                  <a:gd name="connsiteY21" fmla="*/ 3178658 h 4243025"/>
                  <a:gd name="connsiteX22" fmla="*/ 3016268 w 4203112"/>
                  <a:gd name="connsiteY22" fmla="*/ 3112457 h 4243025"/>
                  <a:gd name="connsiteX23" fmla="*/ 3074759 w 4203112"/>
                  <a:gd name="connsiteY23" fmla="*/ 3166099 h 4243025"/>
                  <a:gd name="connsiteX24" fmla="*/ 3195039 w 4203112"/>
                  <a:gd name="connsiteY24" fmla="*/ 3034946 h 4243025"/>
                  <a:gd name="connsiteX25" fmla="*/ 3140917 w 4203112"/>
                  <a:gd name="connsiteY25" fmla="*/ 2985310 h 4243025"/>
                  <a:gd name="connsiteX26" fmla="*/ 3206354 w 4203112"/>
                  <a:gd name="connsiteY26" fmla="*/ 2836672 h 4243025"/>
                  <a:gd name="connsiteX27" fmla="*/ 3073603 w 4203112"/>
                  <a:gd name="connsiteY27" fmla="*/ 2389473 h 4243025"/>
                  <a:gd name="connsiteX28" fmla="*/ 3074334 w 4203112"/>
                  <a:gd name="connsiteY28" fmla="*/ 2388617 h 4243025"/>
                  <a:gd name="connsiteX29" fmla="*/ 3069192 w 4203112"/>
                  <a:gd name="connsiteY29" fmla="*/ 2384843 h 4243025"/>
                  <a:gd name="connsiteX30" fmla="*/ 3067445 w 4203112"/>
                  <a:gd name="connsiteY30" fmla="*/ 2383010 h 4243025"/>
                  <a:gd name="connsiteX31" fmla="*/ 3067143 w 4203112"/>
                  <a:gd name="connsiteY31" fmla="*/ 2383339 h 4243025"/>
                  <a:gd name="connsiteX32" fmla="*/ 2729016 w 4203112"/>
                  <a:gd name="connsiteY32" fmla="*/ 2296518 h 4243025"/>
                  <a:gd name="connsiteX33" fmla="*/ 2522385 w 4203112"/>
                  <a:gd name="connsiteY33" fmla="*/ 2418056 h 4243025"/>
                  <a:gd name="connsiteX34" fmla="*/ 2283741 w 4203112"/>
                  <a:gd name="connsiteY34" fmla="*/ 2199195 h 4243025"/>
                  <a:gd name="connsiteX35" fmla="*/ 2297678 w 4203112"/>
                  <a:gd name="connsiteY35" fmla="*/ 2193181 h 4243025"/>
                  <a:gd name="connsiteX36" fmla="*/ 2471482 w 4203112"/>
                  <a:gd name="connsiteY36" fmla="*/ 2239047 h 4243025"/>
                  <a:gd name="connsiteX37" fmla="*/ 2644745 w 4203112"/>
                  <a:gd name="connsiteY37" fmla="*/ 2067198 h 4243025"/>
                  <a:gd name="connsiteX38" fmla="*/ 2231772 w 4203112"/>
                  <a:gd name="connsiteY38" fmla="*/ 1958217 h 4243025"/>
                  <a:gd name="connsiteX39" fmla="*/ 2094967 w 4203112"/>
                  <a:gd name="connsiteY39" fmla="*/ 2026071 h 4243025"/>
                  <a:gd name="connsiteX40" fmla="*/ 2039388 w 4203112"/>
                  <a:gd name="connsiteY40" fmla="*/ 1975100 h 4243025"/>
                  <a:gd name="connsiteX41" fmla="*/ 1919108 w 4203112"/>
                  <a:gd name="connsiteY41" fmla="*/ 2106253 h 4243025"/>
                  <a:gd name="connsiteX42" fmla="*/ 1078927 w 4203112"/>
                  <a:gd name="connsiteY42" fmla="*/ 2448765 h 4243025"/>
                  <a:gd name="connsiteX43" fmla="*/ 2259074 w 4203112"/>
                  <a:gd name="connsiteY43" fmla="*/ 1170990 h 4243025"/>
                  <a:gd name="connsiteX44" fmla="*/ 3829901 w 4203112"/>
                  <a:gd name="connsiteY44" fmla="*/ 1459928 h 4243025"/>
                  <a:gd name="connsiteX45" fmla="*/ 3448965 w 4203112"/>
                  <a:gd name="connsiteY45" fmla="*/ 3384241 h 4243025"/>
                  <a:gd name="connsiteX46" fmla="*/ 1444117 w 4203112"/>
                  <a:gd name="connsiteY46" fmla="*/ 3911666 h 4243025"/>
                  <a:gd name="connsiteX47" fmla="*/ 1441457 w 4203112"/>
                  <a:gd name="connsiteY47" fmla="*/ 3907669 h 4243025"/>
                  <a:gd name="connsiteX48" fmla="*/ 1078927 w 4203112"/>
                  <a:gd name="connsiteY48" fmla="*/ 2448765 h 4243025"/>
                  <a:gd name="connsiteX49" fmla="*/ 844073 w 4203112"/>
                  <a:gd name="connsiteY49" fmla="*/ 2182968 h 4243025"/>
                  <a:gd name="connsiteX50" fmla="*/ 1947259 w 4203112"/>
                  <a:gd name="connsiteY50" fmla="*/ 980059 h 4243025"/>
                  <a:gd name="connsiteX51" fmla="*/ 2015087 w 4203112"/>
                  <a:gd name="connsiteY51" fmla="*/ 977126 h 4243025"/>
                  <a:gd name="connsiteX52" fmla="*/ 2156605 w 4203112"/>
                  <a:gd name="connsiteY52" fmla="*/ 1106911 h 4243025"/>
                  <a:gd name="connsiteX53" fmla="*/ 2159538 w 4203112"/>
                  <a:gd name="connsiteY53" fmla="*/ 1174739 h 4243025"/>
                  <a:gd name="connsiteX54" fmla="*/ 1056351 w 4203112"/>
                  <a:gd name="connsiteY54" fmla="*/ 2377648 h 4243025"/>
                  <a:gd name="connsiteX55" fmla="*/ 988524 w 4203112"/>
                  <a:gd name="connsiteY55" fmla="*/ 2380581 h 4243025"/>
                  <a:gd name="connsiteX56" fmla="*/ 847006 w 4203112"/>
                  <a:gd name="connsiteY56" fmla="*/ 2250795 h 4243025"/>
                  <a:gd name="connsiteX57" fmla="*/ 844073 w 4203112"/>
                  <a:gd name="connsiteY57" fmla="*/ 2182968 h 4243025"/>
                  <a:gd name="connsiteX58" fmla="*/ 608369 w 4203112"/>
                  <a:gd name="connsiteY58" fmla="*/ 694440 h 4243025"/>
                  <a:gd name="connsiteX59" fmla="*/ 1323969 w 4203112"/>
                  <a:gd name="connsiteY59" fmla="*/ 580759 h 4243025"/>
                  <a:gd name="connsiteX60" fmla="*/ 1407055 w 4203112"/>
                  <a:gd name="connsiteY60" fmla="*/ 95893 h 4243025"/>
                  <a:gd name="connsiteX61" fmla="*/ 1845112 w 4203112"/>
                  <a:gd name="connsiteY61" fmla="*/ 220542 h 4243025"/>
                  <a:gd name="connsiteX62" fmla="*/ 1869929 w 4203112"/>
                  <a:gd name="connsiteY62" fmla="*/ 929659 h 4243025"/>
                  <a:gd name="connsiteX63" fmla="*/ 830647 w 4203112"/>
                  <a:gd name="connsiteY63" fmla="*/ 2091072 h 4243025"/>
                  <a:gd name="connsiteX64" fmla="*/ 111882 w 4203112"/>
                  <a:gd name="connsiteY64" fmla="*/ 2120043 h 4243025"/>
                  <a:gd name="connsiteX65" fmla="*/ 509974 w 4203112"/>
                  <a:gd name="connsiteY65" fmla="*/ 1414120 h 4243025"/>
                  <a:gd name="connsiteX66" fmla="*/ 530788 w 4203112"/>
                  <a:gd name="connsiteY66" fmla="*/ 798380 h 4243025"/>
                  <a:gd name="connsiteX67" fmla="*/ 608369 w 4203112"/>
                  <a:gd name="connsiteY67" fmla="*/ 694440 h 4243025"/>
                  <a:gd name="connsiteX0" fmla="*/ 2711097 w 4203112"/>
                  <a:gd name="connsiteY0" fmla="*/ 2522365 h 4174267"/>
                  <a:gd name="connsiteX1" fmla="*/ 2769667 w 4203112"/>
                  <a:gd name="connsiteY1" fmla="*/ 2483486 h 4174267"/>
                  <a:gd name="connsiteX2" fmla="*/ 2887654 w 4203112"/>
                  <a:gd name="connsiteY2" fmla="*/ 2517639 h 4174267"/>
                  <a:gd name="connsiteX3" fmla="*/ 2942683 w 4203112"/>
                  <a:gd name="connsiteY3" fmla="*/ 2704966 h 4174267"/>
                  <a:gd name="connsiteX4" fmla="*/ 2935472 w 4203112"/>
                  <a:gd name="connsiteY4" fmla="*/ 2728139 h 4174267"/>
                  <a:gd name="connsiteX5" fmla="*/ 2711097 w 4203112"/>
                  <a:gd name="connsiteY5" fmla="*/ 2522365 h 4174267"/>
                  <a:gd name="connsiteX6" fmla="*/ 2171384 w 4203112"/>
                  <a:gd name="connsiteY6" fmla="*/ 2268857 h 4174267"/>
                  <a:gd name="connsiteX7" fmla="*/ 2373058 w 4203112"/>
                  <a:gd name="connsiteY7" fmla="*/ 2453813 h 4174267"/>
                  <a:gd name="connsiteX8" fmla="*/ 2370959 w 4203112"/>
                  <a:gd name="connsiteY8" fmla="*/ 2454344 h 4174267"/>
                  <a:gd name="connsiteX9" fmla="*/ 2214151 w 4203112"/>
                  <a:gd name="connsiteY9" fmla="*/ 2409328 h 4174267"/>
                  <a:gd name="connsiteX10" fmla="*/ 2213034 w 4203112"/>
                  <a:gd name="connsiteY10" fmla="*/ 2410653 h 4174267"/>
                  <a:gd name="connsiteX11" fmla="*/ 2171384 w 4203112"/>
                  <a:gd name="connsiteY11" fmla="*/ 2268857 h 4174267"/>
                  <a:gd name="connsiteX12" fmla="*/ 1919108 w 4203112"/>
                  <a:gd name="connsiteY12" fmla="*/ 2037495 h 4174267"/>
                  <a:gd name="connsiteX13" fmla="*/ 1977212 w 4203112"/>
                  <a:gd name="connsiteY13" fmla="*/ 2090782 h 4174267"/>
                  <a:gd name="connsiteX14" fmla="*/ 1925891 w 4203112"/>
                  <a:gd name="connsiteY14" fmla="*/ 2197747 h 4174267"/>
                  <a:gd name="connsiteX15" fmla="*/ 2052710 w 4203112"/>
                  <a:gd name="connsiteY15" fmla="*/ 2600627 h 4174267"/>
                  <a:gd name="connsiteX16" fmla="*/ 2400744 w 4203112"/>
                  <a:gd name="connsiteY16" fmla="*/ 2702905 h 4174267"/>
                  <a:gd name="connsiteX17" fmla="*/ 2573309 w 4203112"/>
                  <a:gd name="connsiteY17" fmla="*/ 2637462 h 4174267"/>
                  <a:gd name="connsiteX18" fmla="*/ 2803909 w 4203112"/>
                  <a:gd name="connsiteY18" fmla="*/ 2848945 h 4174267"/>
                  <a:gd name="connsiteX19" fmla="*/ 2611209 w 4203112"/>
                  <a:gd name="connsiteY19" fmla="*/ 2797944 h 4174267"/>
                  <a:gd name="connsiteX20" fmla="*/ 2418743 w 4203112"/>
                  <a:gd name="connsiteY20" fmla="*/ 2988840 h 4174267"/>
                  <a:gd name="connsiteX21" fmla="*/ 2877490 w 4203112"/>
                  <a:gd name="connsiteY21" fmla="*/ 3109900 h 4174267"/>
                  <a:gd name="connsiteX22" fmla="*/ 3016268 w 4203112"/>
                  <a:gd name="connsiteY22" fmla="*/ 3043699 h 4174267"/>
                  <a:gd name="connsiteX23" fmla="*/ 3074759 w 4203112"/>
                  <a:gd name="connsiteY23" fmla="*/ 3097341 h 4174267"/>
                  <a:gd name="connsiteX24" fmla="*/ 3195039 w 4203112"/>
                  <a:gd name="connsiteY24" fmla="*/ 2966188 h 4174267"/>
                  <a:gd name="connsiteX25" fmla="*/ 3140917 w 4203112"/>
                  <a:gd name="connsiteY25" fmla="*/ 2916552 h 4174267"/>
                  <a:gd name="connsiteX26" fmla="*/ 3206354 w 4203112"/>
                  <a:gd name="connsiteY26" fmla="*/ 2767914 h 4174267"/>
                  <a:gd name="connsiteX27" fmla="*/ 3073603 w 4203112"/>
                  <a:gd name="connsiteY27" fmla="*/ 2320715 h 4174267"/>
                  <a:gd name="connsiteX28" fmla="*/ 3074334 w 4203112"/>
                  <a:gd name="connsiteY28" fmla="*/ 2319859 h 4174267"/>
                  <a:gd name="connsiteX29" fmla="*/ 3069192 w 4203112"/>
                  <a:gd name="connsiteY29" fmla="*/ 2316085 h 4174267"/>
                  <a:gd name="connsiteX30" fmla="*/ 3067445 w 4203112"/>
                  <a:gd name="connsiteY30" fmla="*/ 2314252 h 4174267"/>
                  <a:gd name="connsiteX31" fmla="*/ 3067143 w 4203112"/>
                  <a:gd name="connsiteY31" fmla="*/ 2314581 h 4174267"/>
                  <a:gd name="connsiteX32" fmla="*/ 2729016 w 4203112"/>
                  <a:gd name="connsiteY32" fmla="*/ 2227760 h 4174267"/>
                  <a:gd name="connsiteX33" fmla="*/ 2522385 w 4203112"/>
                  <a:gd name="connsiteY33" fmla="*/ 2349298 h 4174267"/>
                  <a:gd name="connsiteX34" fmla="*/ 2283741 w 4203112"/>
                  <a:gd name="connsiteY34" fmla="*/ 2130437 h 4174267"/>
                  <a:gd name="connsiteX35" fmla="*/ 2297678 w 4203112"/>
                  <a:gd name="connsiteY35" fmla="*/ 2124423 h 4174267"/>
                  <a:gd name="connsiteX36" fmla="*/ 2471482 w 4203112"/>
                  <a:gd name="connsiteY36" fmla="*/ 2170289 h 4174267"/>
                  <a:gd name="connsiteX37" fmla="*/ 2644745 w 4203112"/>
                  <a:gd name="connsiteY37" fmla="*/ 1998440 h 4174267"/>
                  <a:gd name="connsiteX38" fmla="*/ 2231772 w 4203112"/>
                  <a:gd name="connsiteY38" fmla="*/ 1889459 h 4174267"/>
                  <a:gd name="connsiteX39" fmla="*/ 2094967 w 4203112"/>
                  <a:gd name="connsiteY39" fmla="*/ 1957313 h 4174267"/>
                  <a:gd name="connsiteX40" fmla="*/ 2039388 w 4203112"/>
                  <a:gd name="connsiteY40" fmla="*/ 1906342 h 4174267"/>
                  <a:gd name="connsiteX41" fmla="*/ 1919108 w 4203112"/>
                  <a:gd name="connsiteY41" fmla="*/ 2037495 h 4174267"/>
                  <a:gd name="connsiteX42" fmla="*/ 1078927 w 4203112"/>
                  <a:gd name="connsiteY42" fmla="*/ 2380007 h 4174267"/>
                  <a:gd name="connsiteX43" fmla="*/ 2259074 w 4203112"/>
                  <a:gd name="connsiteY43" fmla="*/ 1102232 h 4174267"/>
                  <a:gd name="connsiteX44" fmla="*/ 3829901 w 4203112"/>
                  <a:gd name="connsiteY44" fmla="*/ 1391170 h 4174267"/>
                  <a:gd name="connsiteX45" fmla="*/ 3448965 w 4203112"/>
                  <a:gd name="connsiteY45" fmla="*/ 3315483 h 4174267"/>
                  <a:gd name="connsiteX46" fmla="*/ 1444117 w 4203112"/>
                  <a:gd name="connsiteY46" fmla="*/ 3842908 h 4174267"/>
                  <a:gd name="connsiteX47" fmla="*/ 1441457 w 4203112"/>
                  <a:gd name="connsiteY47" fmla="*/ 3838911 h 4174267"/>
                  <a:gd name="connsiteX48" fmla="*/ 1078927 w 4203112"/>
                  <a:gd name="connsiteY48" fmla="*/ 2380007 h 4174267"/>
                  <a:gd name="connsiteX49" fmla="*/ 844073 w 4203112"/>
                  <a:gd name="connsiteY49" fmla="*/ 2114210 h 4174267"/>
                  <a:gd name="connsiteX50" fmla="*/ 1947259 w 4203112"/>
                  <a:gd name="connsiteY50" fmla="*/ 911301 h 4174267"/>
                  <a:gd name="connsiteX51" fmla="*/ 2015087 w 4203112"/>
                  <a:gd name="connsiteY51" fmla="*/ 908368 h 4174267"/>
                  <a:gd name="connsiteX52" fmla="*/ 2156605 w 4203112"/>
                  <a:gd name="connsiteY52" fmla="*/ 1038153 h 4174267"/>
                  <a:gd name="connsiteX53" fmla="*/ 2159538 w 4203112"/>
                  <a:gd name="connsiteY53" fmla="*/ 1105981 h 4174267"/>
                  <a:gd name="connsiteX54" fmla="*/ 1056351 w 4203112"/>
                  <a:gd name="connsiteY54" fmla="*/ 2308890 h 4174267"/>
                  <a:gd name="connsiteX55" fmla="*/ 988524 w 4203112"/>
                  <a:gd name="connsiteY55" fmla="*/ 2311823 h 4174267"/>
                  <a:gd name="connsiteX56" fmla="*/ 847006 w 4203112"/>
                  <a:gd name="connsiteY56" fmla="*/ 2182037 h 4174267"/>
                  <a:gd name="connsiteX57" fmla="*/ 844073 w 4203112"/>
                  <a:gd name="connsiteY57" fmla="*/ 2114210 h 4174267"/>
                  <a:gd name="connsiteX58" fmla="*/ 608369 w 4203112"/>
                  <a:gd name="connsiteY58" fmla="*/ 625682 h 4174267"/>
                  <a:gd name="connsiteX59" fmla="*/ 1230346 w 4203112"/>
                  <a:gd name="connsiteY59" fmla="*/ 529532 h 4174267"/>
                  <a:gd name="connsiteX60" fmla="*/ 1407055 w 4203112"/>
                  <a:gd name="connsiteY60" fmla="*/ 27135 h 4174267"/>
                  <a:gd name="connsiteX61" fmla="*/ 1845112 w 4203112"/>
                  <a:gd name="connsiteY61" fmla="*/ 151784 h 4174267"/>
                  <a:gd name="connsiteX62" fmla="*/ 1869929 w 4203112"/>
                  <a:gd name="connsiteY62" fmla="*/ 860901 h 4174267"/>
                  <a:gd name="connsiteX63" fmla="*/ 830647 w 4203112"/>
                  <a:gd name="connsiteY63" fmla="*/ 2022314 h 4174267"/>
                  <a:gd name="connsiteX64" fmla="*/ 111882 w 4203112"/>
                  <a:gd name="connsiteY64" fmla="*/ 2051285 h 4174267"/>
                  <a:gd name="connsiteX65" fmla="*/ 509974 w 4203112"/>
                  <a:gd name="connsiteY65" fmla="*/ 1345362 h 4174267"/>
                  <a:gd name="connsiteX66" fmla="*/ 530788 w 4203112"/>
                  <a:gd name="connsiteY66" fmla="*/ 729622 h 4174267"/>
                  <a:gd name="connsiteX67" fmla="*/ 608369 w 4203112"/>
                  <a:gd name="connsiteY67" fmla="*/ 625682 h 417426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7353 w 4183969"/>
                  <a:gd name="connsiteY66" fmla="*/ 75378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2673 w 4183969"/>
                  <a:gd name="connsiteY66" fmla="*/ 749490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685517 w 4177532"/>
                  <a:gd name="connsiteY0" fmla="*/ 2541845 h 4193747"/>
                  <a:gd name="connsiteX1" fmla="*/ 2744087 w 4177532"/>
                  <a:gd name="connsiteY1" fmla="*/ 2502966 h 4193747"/>
                  <a:gd name="connsiteX2" fmla="*/ 2862074 w 4177532"/>
                  <a:gd name="connsiteY2" fmla="*/ 2537119 h 4193747"/>
                  <a:gd name="connsiteX3" fmla="*/ 2917103 w 4177532"/>
                  <a:gd name="connsiteY3" fmla="*/ 2724446 h 4193747"/>
                  <a:gd name="connsiteX4" fmla="*/ 2909892 w 4177532"/>
                  <a:gd name="connsiteY4" fmla="*/ 2747619 h 4193747"/>
                  <a:gd name="connsiteX5" fmla="*/ 2685517 w 4177532"/>
                  <a:gd name="connsiteY5" fmla="*/ 2541845 h 4193747"/>
                  <a:gd name="connsiteX6" fmla="*/ 2145804 w 4177532"/>
                  <a:gd name="connsiteY6" fmla="*/ 2288337 h 4193747"/>
                  <a:gd name="connsiteX7" fmla="*/ 2347478 w 4177532"/>
                  <a:gd name="connsiteY7" fmla="*/ 2473293 h 4193747"/>
                  <a:gd name="connsiteX8" fmla="*/ 2345379 w 4177532"/>
                  <a:gd name="connsiteY8" fmla="*/ 2473824 h 4193747"/>
                  <a:gd name="connsiteX9" fmla="*/ 2188571 w 4177532"/>
                  <a:gd name="connsiteY9" fmla="*/ 2428808 h 4193747"/>
                  <a:gd name="connsiteX10" fmla="*/ 2187454 w 4177532"/>
                  <a:gd name="connsiteY10" fmla="*/ 2430133 h 4193747"/>
                  <a:gd name="connsiteX11" fmla="*/ 2145804 w 4177532"/>
                  <a:gd name="connsiteY11" fmla="*/ 2288337 h 4193747"/>
                  <a:gd name="connsiteX12" fmla="*/ 1893528 w 4177532"/>
                  <a:gd name="connsiteY12" fmla="*/ 2056975 h 4193747"/>
                  <a:gd name="connsiteX13" fmla="*/ 1951632 w 4177532"/>
                  <a:gd name="connsiteY13" fmla="*/ 2110262 h 4193747"/>
                  <a:gd name="connsiteX14" fmla="*/ 1900311 w 4177532"/>
                  <a:gd name="connsiteY14" fmla="*/ 2217227 h 4193747"/>
                  <a:gd name="connsiteX15" fmla="*/ 2027130 w 4177532"/>
                  <a:gd name="connsiteY15" fmla="*/ 2620107 h 4193747"/>
                  <a:gd name="connsiteX16" fmla="*/ 2375164 w 4177532"/>
                  <a:gd name="connsiteY16" fmla="*/ 2722385 h 4193747"/>
                  <a:gd name="connsiteX17" fmla="*/ 2547729 w 4177532"/>
                  <a:gd name="connsiteY17" fmla="*/ 2656942 h 4193747"/>
                  <a:gd name="connsiteX18" fmla="*/ 2778329 w 4177532"/>
                  <a:gd name="connsiteY18" fmla="*/ 2868425 h 4193747"/>
                  <a:gd name="connsiteX19" fmla="*/ 2585629 w 4177532"/>
                  <a:gd name="connsiteY19" fmla="*/ 2817424 h 4193747"/>
                  <a:gd name="connsiteX20" fmla="*/ 2393163 w 4177532"/>
                  <a:gd name="connsiteY20" fmla="*/ 3008320 h 4193747"/>
                  <a:gd name="connsiteX21" fmla="*/ 2851910 w 4177532"/>
                  <a:gd name="connsiteY21" fmla="*/ 3129380 h 4193747"/>
                  <a:gd name="connsiteX22" fmla="*/ 2990688 w 4177532"/>
                  <a:gd name="connsiteY22" fmla="*/ 3063179 h 4193747"/>
                  <a:gd name="connsiteX23" fmla="*/ 3049179 w 4177532"/>
                  <a:gd name="connsiteY23" fmla="*/ 3116821 h 4193747"/>
                  <a:gd name="connsiteX24" fmla="*/ 3169459 w 4177532"/>
                  <a:gd name="connsiteY24" fmla="*/ 2985668 h 4193747"/>
                  <a:gd name="connsiteX25" fmla="*/ 3115337 w 4177532"/>
                  <a:gd name="connsiteY25" fmla="*/ 2936032 h 4193747"/>
                  <a:gd name="connsiteX26" fmla="*/ 3180774 w 4177532"/>
                  <a:gd name="connsiteY26" fmla="*/ 2787394 h 4193747"/>
                  <a:gd name="connsiteX27" fmla="*/ 3048023 w 4177532"/>
                  <a:gd name="connsiteY27" fmla="*/ 2340195 h 4193747"/>
                  <a:gd name="connsiteX28" fmla="*/ 3048754 w 4177532"/>
                  <a:gd name="connsiteY28" fmla="*/ 2339339 h 4193747"/>
                  <a:gd name="connsiteX29" fmla="*/ 3043612 w 4177532"/>
                  <a:gd name="connsiteY29" fmla="*/ 2335565 h 4193747"/>
                  <a:gd name="connsiteX30" fmla="*/ 3041865 w 4177532"/>
                  <a:gd name="connsiteY30" fmla="*/ 2333732 h 4193747"/>
                  <a:gd name="connsiteX31" fmla="*/ 3041563 w 4177532"/>
                  <a:gd name="connsiteY31" fmla="*/ 2334061 h 4193747"/>
                  <a:gd name="connsiteX32" fmla="*/ 2703436 w 4177532"/>
                  <a:gd name="connsiteY32" fmla="*/ 2247240 h 4193747"/>
                  <a:gd name="connsiteX33" fmla="*/ 2496805 w 4177532"/>
                  <a:gd name="connsiteY33" fmla="*/ 2368778 h 4193747"/>
                  <a:gd name="connsiteX34" fmla="*/ 2258161 w 4177532"/>
                  <a:gd name="connsiteY34" fmla="*/ 2149917 h 4193747"/>
                  <a:gd name="connsiteX35" fmla="*/ 2272098 w 4177532"/>
                  <a:gd name="connsiteY35" fmla="*/ 2143903 h 4193747"/>
                  <a:gd name="connsiteX36" fmla="*/ 2445902 w 4177532"/>
                  <a:gd name="connsiteY36" fmla="*/ 2189769 h 4193747"/>
                  <a:gd name="connsiteX37" fmla="*/ 2619165 w 4177532"/>
                  <a:gd name="connsiteY37" fmla="*/ 2017920 h 4193747"/>
                  <a:gd name="connsiteX38" fmla="*/ 2206192 w 4177532"/>
                  <a:gd name="connsiteY38" fmla="*/ 1908939 h 4193747"/>
                  <a:gd name="connsiteX39" fmla="*/ 2069387 w 4177532"/>
                  <a:gd name="connsiteY39" fmla="*/ 1976793 h 4193747"/>
                  <a:gd name="connsiteX40" fmla="*/ 2013808 w 4177532"/>
                  <a:gd name="connsiteY40" fmla="*/ 1925822 h 4193747"/>
                  <a:gd name="connsiteX41" fmla="*/ 1893528 w 4177532"/>
                  <a:gd name="connsiteY41" fmla="*/ 2056975 h 4193747"/>
                  <a:gd name="connsiteX42" fmla="*/ 1053347 w 4177532"/>
                  <a:gd name="connsiteY42" fmla="*/ 2399487 h 4193747"/>
                  <a:gd name="connsiteX43" fmla="*/ 2233494 w 4177532"/>
                  <a:gd name="connsiteY43" fmla="*/ 1121712 h 4193747"/>
                  <a:gd name="connsiteX44" fmla="*/ 3804321 w 4177532"/>
                  <a:gd name="connsiteY44" fmla="*/ 1410650 h 4193747"/>
                  <a:gd name="connsiteX45" fmla="*/ 3423385 w 4177532"/>
                  <a:gd name="connsiteY45" fmla="*/ 3334963 h 4193747"/>
                  <a:gd name="connsiteX46" fmla="*/ 1418537 w 4177532"/>
                  <a:gd name="connsiteY46" fmla="*/ 3862388 h 4193747"/>
                  <a:gd name="connsiteX47" fmla="*/ 1415877 w 4177532"/>
                  <a:gd name="connsiteY47" fmla="*/ 3858391 h 4193747"/>
                  <a:gd name="connsiteX48" fmla="*/ 1053347 w 4177532"/>
                  <a:gd name="connsiteY48" fmla="*/ 2399487 h 4193747"/>
                  <a:gd name="connsiteX49" fmla="*/ 818493 w 4177532"/>
                  <a:gd name="connsiteY49" fmla="*/ 2133690 h 4193747"/>
                  <a:gd name="connsiteX50" fmla="*/ 1921679 w 4177532"/>
                  <a:gd name="connsiteY50" fmla="*/ 930781 h 4193747"/>
                  <a:gd name="connsiteX51" fmla="*/ 1989507 w 4177532"/>
                  <a:gd name="connsiteY51" fmla="*/ 927848 h 4193747"/>
                  <a:gd name="connsiteX52" fmla="*/ 2131025 w 4177532"/>
                  <a:gd name="connsiteY52" fmla="*/ 1057633 h 4193747"/>
                  <a:gd name="connsiteX53" fmla="*/ 2133958 w 4177532"/>
                  <a:gd name="connsiteY53" fmla="*/ 1125461 h 4193747"/>
                  <a:gd name="connsiteX54" fmla="*/ 1030771 w 4177532"/>
                  <a:gd name="connsiteY54" fmla="*/ 2328370 h 4193747"/>
                  <a:gd name="connsiteX55" fmla="*/ 962944 w 4177532"/>
                  <a:gd name="connsiteY55" fmla="*/ 2331303 h 4193747"/>
                  <a:gd name="connsiteX56" fmla="*/ 821426 w 4177532"/>
                  <a:gd name="connsiteY56" fmla="*/ 2201517 h 4193747"/>
                  <a:gd name="connsiteX57" fmla="*/ 818493 w 4177532"/>
                  <a:gd name="connsiteY57" fmla="*/ 2133690 h 4193747"/>
                  <a:gd name="connsiteX58" fmla="*/ 582789 w 4177532"/>
                  <a:gd name="connsiteY58" fmla="*/ 645162 h 4193747"/>
                  <a:gd name="connsiteX59" fmla="*/ 1204766 w 4177532"/>
                  <a:gd name="connsiteY59" fmla="*/ 549012 h 4193747"/>
                  <a:gd name="connsiteX60" fmla="*/ 1381475 w 4177532"/>
                  <a:gd name="connsiteY60" fmla="*/ 46615 h 4193747"/>
                  <a:gd name="connsiteX61" fmla="*/ 1819532 w 4177532"/>
                  <a:gd name="connsiteY61" fmla="*/ 171264 h 4193747"/>
                  <a:gd name="connsiteX62" fmla="*/ 1844349 w 4177532"/>
                  <a:gd name="connsiteY62" fmla="*/ 880381 h 4193747"/>
                  <a:gd name="connsiteX63" fmla="*/ 805067 w 4177532"/>
                  <a:gd name="connsiteY63" fmla="*/ 2041794 h 4193747"/>
                  <a:gd name="connsiteX64" fmla="*/ 86302 w 4177532"/>
                  <a:gd name="connsiteY64" fmla="*/ 2070765 h 4193747"/>
                  <a:gd name="connsiteX65" fmla="*/ 406751 w 4177532"/>
                  <a:gd name="connsiteY65" fmla="*/ 1440109 h 4193747"/>
                  <a:gd name="connsiteX66" fmla="*/ 582789 w 4177532"/>
                  <a:gd name="connsiteY66" fmla="*/ 645162 h 4193747"/>
                  <a:gd name="connsiteX0" fmla="*/ 2706143 w 4198158"/>
                  <a:gd name="connsiteY0" fmla="*/ 2541845 h 4193747"/>
                  <a:gd name="connsiteX1" fmla="*/ 2764713 w 4198158"/>
                  <a:gd name="connsiteY1" fmla="*/ 2502966 h 4193747"/>
                  <a:gd name="connsiteX2" fmla="*/ 2882700 w 4198158"/>
                  <a:gd name="connsiteY2" fmla="*/ 2537119 h 4193747"/>
                  <a:gd name="connsiteX3" fmla="*/ 2937729 w 4198158"/>
                  <a:gd name="connsiteY3" fmla="*/ 2724446 h 4193747"/>
                  <a:gd name="connsiteX4" fmla="*/ 2930518 w 4198158"/>
                  <a:gd name="connsiteY4" fmla="*/ 2747619 h 4193747"/>
                  <a:gd name="connsiteX5" fmla="*/ 2706143 w 4198158"/>
                  <a:gd name="connsiteY5" fmla="*/ 2541845 h 4193747"/>
                  <a:gd name="connsiteX6" fmla="*/ 2166430 w 4198158"/>
                  <a:gd name="connsiteY6" fmla="*/ 2288337 h 4193747"/>
                  <a:gd name="connsiteX7" fmla="*/ 2368104 w 4198158"/>
                  <a:gd name="connsiteY7" fmla="*/ 2473293 h 4193747"/>
                  <a:gd name="connsiteX8" fmla="*/ 2366005 w 4198158"/>
                  <a:gd name="connsiteY8" fmla="*/ 2473824 h 4193747"/>
                  <a:gd name="connsiteX9" fmla="*/ 2209197 w 4198158"/>
                  <a:gd name="connsiteY9" fmla="*/ 2428808 h 4193747"/>
                  <a:gd name="connsiteX10" fmla="*/ 2208080 w 4198158"/>
                  <a:gd name="connsiteY10" fmla="*/ 2430133 h 4193747"/>
                  <a:gd name="connsiteX11" fmla="*/ 2166430 w 4198158"/>
                  <a:gd name="connsiteY11" fmla="*/ 2288337 h 4193747"/>
                  <a:gd name="connsiteX12" fmla="*/ 1914154 w 4198158"/>
                  <a:gd name="connsiteY12" fmla="*/ 2056975 h 4193747"/>
                  <a:gd name="connsiteX13" fmla="*/ 1972258 w 4198158"/>
                  <a:gd name="connsiteY13" fmla="*/ 2110262 h 4193747"/>
                  <a:gd name="connsiteX14" fmla="*/ 1920937 w 4198158"/>
                  <a:gd name="connsiteY14" fmla="*/ 2217227 h 4193747"/>
                  <a:gd name="connsiteX15" fmla="*/ 2047756 w 4198158"/>
                  <a:gd name="connsiteY15" fmla="*/ 2620107 h 4193747"/>
                  <a:gd name="connsiteX16" fmla="*/ 2395790 w 4198158"/>
                  <a:gd name="connsiteY16" fmla="*/ 2722385 h 4193747"/>
                  <a:gd name="connsiteX17" fmla="*/ 2568355 w 4198158"/>
                  <a:gd name="connsiteY17" fmla="*/ 2656942 h 4193747"/>
                  <a:gd name="connsiteX18" fmla="*/ 2798955 w 4198158"/>
                  <a:gd name="connsiteY18" fmla="*/ 2868425 h 4193747"/>
                  <a:gd name="connsiteX19" fmla="*/ 2606255 w 4198158"/>
                  <a:gd name="connsiteY19" fmla="*/ 2817424 h 4193747"/>
                  <a:gd name="connsiteX20" fmla="*/ 2413789 w 4198158"/>
                  <a:gd name="connsiteY20" fmla="*/ 3008320 h 4193747"/>
                  <a:gd name="connsiteX21" fmla="*/ 2872536 w 4198158"/>
                  <a:gd name="connsiteY21" fmla="*/ 3129380 h 4193747"/>
                  <a:gd name="connsiteX22" fmla="*/ 3011314 w 4198158"/>
                  <a:gd name="connsiteY22" fmla="*/ 3063179 h 4193747"/>
                  <a:gd name="connsiteX23" fmla="*/ 3069805 w 4198158"/>
                  <a:gd name="connsiteY23" fmla="*/ 3116821 h 4193747"/>
                  <a:gd name="connsiteX24" fmla="*/ 3190085 w 4198158"/>
                  <a:gd name="connsiteY24" fmla="*/ 2985668 h 4193747"/>
                  <a:gd name="connsiteX25" fmla="*/ 3135963 w 4198158"/>
                  <a:gd name="connsiteY25" fmla="*/ 2936032 h 4193747"/>
                  <a:gd name="connsiteX26" fmla="*/ 3201400 w 4198158"/>
                  <a:gd name="connsiteY26" fmla="*/ 2787394 h 4193747"/>
                  <a:gd name="connsiteX27" fmla="*/ 3068649 w 4198158"/>
                  <a:gd name="connsiteY27" fmla="*/ 2340195 h 4193747"/>
                  <a:gd name="connsiteX28" fmla="*/ 3069380 w 4198158"/>
                  <a:gd name="connsiteY28" fmla="*/ 2339339 h 4193747"/>
                  <a:gd name="connsiteX29" fmla="*/ 3064238 w 4198158"/>
                  <a:gd name="connsiteY29" fmla="*/ 2335565 h 4193747"/>
                  <a:gd name="connsiteX30" fmla="*/ 3062491 w 4198158"/>
                  <a:gd name="connsiteY30" fmla="*/ 2333732 h 4193747"/>
                  <a:gd name="connsiteX31" fmla="*/ 3062189 w 4198158"/>
                  <a:gd name="connsiteY31" fmla="*/ 2334061 h 4193747"/>
                  <a:gd name="connsiteX32" fmla="*/ 2724062 w 4198158"/>
                  <a:gd name="connsiteY32" fmla="*/ 2247240 h 4193747"/>
                  <a:gd name="connsiteX33" fmla="*/ 2517431 w 4198158"/>
                  <a:gd name="connsiteY33" fmla="*/ 2368778 h 4193747"/>
                  <a:gd name="connsiteX34" fmla="*/ 2278787 w 4198158"/>
                  <a:gd name="connsiteY34" fmla="*/ 2149917 h 4193747"/>
                  <a:gd name="connsiteX35" fmla="*/ 2292724 w 4198158"/>
                  <a:gd name="connsiteY35" fmla="*/ 2143903 h 4193747"/>
                  <a:gd name="connsiteX36" fmla="*/ 2466528 w 4198158"/>
                  <a:gd name="connsiteY36" fmla="*/ 2189769 h 4193747"/>
                  <a:gd name="connsiteX37" fmla="*/ 2639791 w 4198158"/>
                  <a:gd name="connsiteY37" fmla="*/ 2017920 h 4193747"/>
                  <a:gd name="connsiteX38" fmla="*/ 2226818 w 4198158"/>
                  <a:gd name="connsiteY38" fmla="*/ 1908939 h 4193747"/>
                  <a:gd name="connsiteX39" fmla="*/ 2090013 w 4198158"/>
                  <a:gd name="connsiteY39" fmla="*/ 1976793 h 4193747"/>
                  <a:gd name="connsiteX40" fmla="*/ 2034434 w 4198158"/>
                  <a:gd name="connsiteY40" fmla="*/ 1925822 h 4193747"/>
                  <a:gd name="connsiteX41" fmla="*/ 1914154 w 4198158"/>
                  <a:gd name="connsiteY41" fmla="*/ 2056975 h 4193747"/>
                  <a:gd name="connsiteX42" fmla="*/ 1073973 w 4198158"/>
                  <a:gd name="connsiteY42" fmla="*/ 2399487 h 4193747"/>
                  <a:gd name="connsiteX43" fmla="*/ 2254120 w 4198158"/>
                  <a:gd name="connsiteY43" fmla="*/ 1121712 h 4193747"/>
                  <a:gd name="connsiteX44" fmla="*/ 3824947 w 4198158"/>
                  <a:gd name="connsiteY44" fmla="*/ 1410650 h 4193747"/>
                  <a:gd name="connsiteX45" fmla="*/ 3444011 w 4198158"/>
                  <a:gd name="connsiteY45" fmla="*/ 3334963 h 4193747"/>
                  <a:gd name="connsiteX46" fmla="*/ 1439163 w 4198158"/>
                  <a:gd name="connsiteY46" fmla="*/ 3862388 h 4193747"/>
                  <a:gd name="connsiteX47" fmla="*/ 1436503 w 4198158"/>
                  <a:gd name="connsiteY47" fmla="*/ 3858391 h 4193747"/>
                  <a:gd name="connsiteX48" fmla="*/ 1073973 w 4198158"/>
                  <a:gd name="connsiteY48" fmla="*/ 2399487 h 4193747"/>
                  <a:gd name="connsiteX49" fmla="*/ 839119 w 4198158"/>
                  <a:gd name="connsiteY49" fmla="*/ 2133690 h 4193747"/>
                  <a:gd name="connsiteX50" fmla="*/ 1942305 w 4198158"/>
                  <a:gd name="connsiteY50" fmla="*/ 930781 h 4193747"/>
                  <a:gd name="connsiteX51" fmla="*/ 2010133 w 4198158"/>
                  <a:gd name="connsiteY51" fmla="*/ 927848 h 4193747"/>
                  <a:gd name="connsiteX52" fmla="*/ 2151651 w 4198158"/>
                  <a:gd name="connsiteY52" fmla="*/ 1057633 h 4193747"/>
                  <a:gd name="connsiteX53" fmla="*/ 2154584 w 4198158"/>
                  <a:gd name="connsiteY53" fmla="*/ 1125461 h 4193747"/>
                  <a:gd name="connsiteX54" fmla="*/ 1051397 w 4198158"/>
                  <a:gd name="connsiteY54" fmla="*/ 2328370 h 4193747"/>
                  <a:gd name="connsiteX55" fmla="*/ 983570 w 4198158"/>
                  <a:gd name="connsiteY55" fmla="*/ 2331303 h 4193747"/>
                  <a:gd name="connsiteX56" fmla="*/ 842052 w 4198158"/>
                  <a:gd name="connsiteY56" fmla="*/ 2201517 h 4193747"/>
                  <a:gd name="connsiteX57" fmla="*/ 839119 w 4198158"/>
                  <a:gd name="connsiteY57" fmla="*/ 2133690 h 4193747"/>
                  <a:gd name="connsiteX58" fmla="*/ 603415 w 4198158"/>
                  <a:gd name="connsiteY58" fmla="*/ 645162 h 4193747"/>
                  <a:gd name="connsiteX59" fmla="*/ 1225392 w 4198158"/>
                  <a:gd name="connsiteY59" fmla="*/ 549012 h 4193747"/>
                  <a:gd name="connsiteX60" fmla="*/ 1402101 w 4198158"/>
                  <a:gd name="connsiteY60" fmla="*/ 46615 h 4193747"/>
                  <a:gd name="connsiteX61" fmla="*/ 1840158 w 4198158"/>
                  <a:gd name="connsiteY61" fmla="*/ 171264 h 4193747"/>
                  <a:gd name="connsiteX62" fmla="*/ 1864975 w 4198158"/>
                  <a:gd name="connsiteY62" fmla="*/ 880381 h 4193747"/>
                  <a:gd name="connsiteX63" fmla="*/ 825693 w 4198158"/>
                  <a:gd name="connsiteY63" fmla="*/ 2041794 h 4193747"/>
                  <a:gd name="connsiteX64" fmla="*/ 106928 w 4198158"/>
                  <a:gd name="connsiteY64" fmla="*/ 2070765 h 4193747"/>
                  <a:gd name="connsiteX65" fmla="*/ 427377 w 4198158"/>
                  <a:gd name="connsiteY65" fmla="*/ 1440109 h 4193747"/>
                  <a:gd name="connsiteX66" fmla="*/ 603415 w 4198158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498676 h 4150578"/>
                  <a:gd name="connsiteX1" fmla="*/ 2785542 w 4218987"/>
                  <a:gd name="connsiteY1" fmla="*/ 2459797 h 4150578"/>
                  <a:gd name="connsiteX2" fmla="*/ 2903529 w 4218987"/>
                  <a:gd name="connsiteY2" fmla="*/ 2493950 h 4150578"/>
                  <a:gd name="connsiteX3" fmla="*/ 2958558 w 4218987"/>
                  <a:gd name="connsiteY3" fmla="*/ 2681277 h 4150578"/>
                  <a:gd name="connsiteX4" fmla="*/ 2951347 w 4218987"/>
                  <a:gd name="connsiteY4" fmla="*/ 2704450 h 4150578"/>
                  <a:gd name="connsiteX5" fmla="*/ 2726972 w 4218987"/>
                  <a:gd name="connsiteY5" fmla="*/ 2498676 h 4150578"/>
                  <a:gd name="connsiteX6" fmla="*/ 2187259 w 4218987"/>
                  <a:gd name="connsiteY6" fmla="*/ 2245168 h 4150578"/>
                  <a:gd name="connsiteX7" fmla="*/ 2388933 w 4218987"/>
                  <a:gd name="connsiteY7" fmla="*/ 2430124 h 4150578"/>
                  <a:gd name="connsiteX8" fmla="*/ 2386834 w 4218987"/>
                  <a:gd name="connsiteY8" fmla="*/ 2430655 h 4150578"/>
                  <a:gd name="connsiteX9" fmla="*/ 2230026 w 4218987"/>
                  <a:gd name="connsiteY9" fmla="*/ 2385639 h 4150578"/>
                  <a:gd name="connsiteX10" fmla="*/ 2228909 w 4218987"/>
                  <a:gd name="connsiteY10" fmla="*/ 2386964 h 4150578"/>
                  <a:gd name="connsiteX11" fmla="*/ 2187259 w 4218987"/>
                  <a:gd name="connsiteY11" fmla="*/ 2245168 h 4150578"/>
                  <a:gd name="connsiteX12" fmla="*/ 1934983 w 4218987"/>
                  <a:gd name="connsiteY12" fmla="*/ 2013806 h 4150578"/>
                  <a:gd name="connsiteX13" fmla="*/ 1993087 w 4218987"/>
                  <a:gd name="connsiteY13" fmla="*/ 2067093 h 4150578"/>
                  <a:gd name="connsiteX14" fmla="*/ 1941766 w 4218987"/>
                  <a:gd name="connsiteY14" fmla="*/ 2174058 h 4150578"/>
                  <a:gd name="connsiteX15" fmla="*/ 2068585 w 4218987"/>
                  <a:gd name="connsiteY15" fmla="*/ 2576938 h 4150578"/>
                  <a:gd name="connsiteX16" fmla="*/ 2416619 w 4218987"/>
                  <a:gd name="connsiteY16" fmla="*/ 2679216 h 4150578"/>
                  <a:gd name="connsiteX17" fmla="*/ 2589184 w 4218987"/>
                  <a:gd name="connsiteY17" fmla="*/ 2613773 h 4150578"/>
                  <a:gd name="connsiteX18" fmla="*/ 2819784 w 4218987"/>
                  <a:gd name="connsiteY18" fmla="*/ 2825256 h 4150578"/>
                  <a:gd name="connsiteX19" fmla="*/ 2627084 w 4218987"/>
                  <a:gd name="connsiteY19" fmla="*/ 2774255 h 4150578"/>
                  <a:gd name="connsiteX20" fmla="*/ 2434618 w 4218987"/>
                  <a:gd name="connsiteY20" fmla="*/ 2965151 h 4150578"/>
                  <a:gd name="connsiteX21" fmla="*/ 2893365 w 4218987"/>
                  <a:gd name="connsiteY21" fmla="*/ 3086211 h 4150578"/>
                  <a:gd name="connsiteX22" fmla="*/ 3032143 w 4218987"/>
                  <a:gd name="connsiteY22" fmla="*/ 3020010 h 4150578"/>
                  <a:gd name="connsiteX23" fmla="*/ 3090634 w 4218987"/>
                  <a:gd name="connsiteY23" fmla="*/ 3073652 h 4150578"/>
                  <a:gd name="connsiteX24" fmla="*/ 3210914 w 4218987"/>
                  <a:gd name="connsiteY24" fmla="*/ 2942499 h 4150578"/>
                  <a:gd name="connsiteX25" fmla="*/ 3156792 w 4218987"/>
                  <a:gd name="connsiteY25" fmla="*/ 2892863 h 4150578"/>
                  <a:gd name="connsiteX26" fmla="*/ 3222229 w 4218987"/>
                  <a:gd name="connsiteY26" fmla="*/ 2744225 h 4150578"/>
                  <a:gd name="connsiteX27" fmla="*/ 3089478 w 4218987"/>
                  <a:gd name="connsiteY27" fmla="*/ 2297026 h 4150578"/>
                  <a:gd name="connsiteX28" fmla="*/ 3090209 w 4218987"/>
                  <a:gd name="connsiteY28" fmla="*/ 2296170 h 4150578"/>
                  <a:gd name="connsiteX29" fmla="*/ 3085067 w 4218987"/>
                  <a:gd name="connsiteY29" fmla="*/ 2292396 h 4150578"/>
                  <a:gd name="connsiteX30" fmla="*/ 3083320 w 4218987"/>
                  <a:gd name="connsiteY30" fmla="*/ 2290563 h 4150578"/>
                  <a:gd name="connsiteX31" fmla="*/ 3083018 w 4218987"/>
                  <a:gd name="connsiteY31" fmla="*/ 2290892 h 4150578"/>
                  <a:gd name="connsiteX32" fmla="*/ 2744891 w 4218987"/>
                  <a:gd name="connsiteY32" fmla="*/ 2204071 h 4150578"/>
                  <a:gd name="connsiteX33" fmla="*/ 2538260 w 4218987"/>
                  <a:gd name="connsiteY33" fmla="*/ 2325609 h 4150578"/>
                  <a:gd name="connsiteX34" fmla="*/ 2299616 w 4218987"/>
                  <a:gd name="connsiteY34" fmla="*/ 2106748 h 4150578"/>
                  <a:gd name="connsiteX35" fmla="*/ 2313553 w 4218987"/>
                  <a:gd name="connsiteY35" fmla="*/ 2100734 h 4150578"/>
                  <a:gd name="connsiteX36" fmla="*/ 2487357 w 4218987"/>
                  <a:gd name="connsiteY36" fmla="*/ 2146600 h 4150578"/>
                  <a:gd name="connsiteX37" fmla="*/ 2660620 w 4218987"/>
                  <a:gd name="connsiteY37" fmla="*/ 1974751 h 4150578"/>
                  <a:gd name="connsiteX38" fmla="*/ 2247647 w 4218987"/>
                  <a:gd name="connsiteY38" fmla="*/ 1865770 h 4150578"/>
                  <a:gd name="connsiteX39" fmla="*/ 2110842 w 4218987"/>
                  <a:gd name="connsiteY39" fmla="*/ 1933624 h 4150578"/>
                  <a:gd name="connsiteX40" fmla="*/ 2055263 w 4218987"/>
                  <a:gd name="connsiteY40" fmla="*/ 1882653 h 4150578"/>
                  <a:gd name="connsiteX41" fmla="*/ 1934983 w 4218987"/>
                  <a:gd name="connsiteY41" fmla="*/ 2013806 h 4150578"/>
                  <a:gd name="connsiteX42" fmla="*/ 1094802 w 4218987"/>
                  <a:gd name="connsiteY42" fmla="*/ 2356318 h 4150578"/>
                  <a:gd name="connsiteX43" fmla="*/ 2274949 w 4218987"/>
                  <a:gd name="connsiteY43" fmla="*/ 1078543 h 4150578"/>
                  <a:gd name="connsiteX44" fmla="*/ 3845776 w 4218987"/>
                  <a:gd name="connsiteY44" fmla="*/ 1367481 h 4150578"/>
                  <a:gd name="connsiteX45" fmla="*/ 3464840 w 4218987"/>
                  <a:gd name="connsiteY45" fmla="*/ 3291794 h 4150578"/>
                  <a:gd name="connsiteX46" fmla="*/ 1459992 w 4218987"/>
                  <a:gd name="connsiteY46" fmla="*/ 3819219 h 4150578"/>
                  <a:gd name="connsiteX47" fmla="*/ 1457332 w 4218987"/>
                  <a:gd name="connsiteY47" fmla="*/ 3815222 h 4150578"/>
                  <a:gd name="connsiteX48" fmla="*/ 1094802 w 4218987"/>
                  <a:gd name="connsiteY48" fmla="*/ 2356318 h 4150578"/>
                  <a:gd name="connsiteX49" fmla="*/ 859948 w 4218987"/>
                  <a:gd name="connsiteY49" fmla="*/ 2090521 h 4150578"/>
                  <a:gd name="connsiteX50" fmla="*/ 1963134 w 4218987"/>
                  <a:gd name="connsiteY50" fmla="*/ 887612 h 4150578"/>
                  <a:gd name="connsiteX51" fmla="*/ 2030962 w 4218987"/>
                  <a:gd name="connsiteY51" fmla="*/ 884679 h 4150578"/>
                  <a:gd name="connsiteX52" fmla="*/ 2172480 w 4218987"/>
                  <a:gd name="connsiteY52" fmla="*/ 1014464 h 4150578"/>
                  <a:gd name="connsiteX53" fmla="*/ 2175413 w 4218987"/>
                  <a:gd name="connsiteY53" fmla="*/ 1082292 h 4150578"/>
                  <a:gd name="connsiteX54" fmla="*/ 1072226 w 4218987"/>
                  <a:gd name="connsiteY54" fmla="*/ 2285201 h 4150578"/>
                  <a:gd name="connsiteX55" fmla="*/ 1004399 w 4218987"/>
                  <a:gd name="connsiteY55" fmla="*/ 2288134 h 4150578"/>
                  <a:gd name="connsiteX56" fmla="*/ 862881 w 4218987"/>
                  <a:gd name="connsiteY56" fmla="*/ 2158348 h 4150578"/>
                  <a:gd name="connsiteX57" fmla="*/ 859948 w 4218987"/>
                  <a:gd name="connsiteY57" fmla="*/ 2090521 h 4150578"/>
                  <a:gd name="connsiteX58" fmla="*/ 624244 w 4218987"/>
                  <a:gd name="connsiteY58" fmla="*/ 601993 h 4150578"/>
                  <a:gd name="connsiteX59" fmla="*/ 1246221 w 4218987"/>
                  <a:gd name="connsiteY59" fmla="*/ 505843 h 4150578"/>
                  <a:gd name="connsiteX60" fmla="*/ 1422930 w 4218987"/>
                  <a:gd name="connsiteY60" fmla="*/ 3446 h 4150578"/>
                  <a:gd name="connsiteX61" fmla="*/ 1885804 w 4218987"/>
                  <a:gd name="connsiteY61" fmla="*/ 837212 h 4150578"/>
                  <a:gd name="connsiteX62" fmla="*/ 846522 w 4218987"/>
                  <a:gd name="connsiteY62" fmla="*/ 1998625 h 4150578"/>
                  <a:gd name="connsiteX63" fmla="*/ 127757 w 4218987"/>
                  <a:gd name="connsiteY63" fmla="*/ 2027596 h 4150578"/>
                  <a:gd name="connsiteX64" fmla="*/ 448206 w 4218987"/>
                  <a:gd name="connsiteY64" fmla="*/ 1396940 h 4150578"/>
                  <a:gd name="connsiteX65" fmla="*/ 624244 w 4218987"/>
                  <a:gd name="connsiteY65" fmla="*/ 601993 h 4150578"/>
                  <a:gd name="connsiteX0" fmla="*/ 2726972 w 4218987"/>
                  <a:gd name="connsiteY0" fmla="*/ 2657094 h 4308996"/>
                  <a:gd name="connsiteX1" fmla="*/ 2785542 w 4218987"/>
                  <a:gd name="connsiteY1" fmla="*/ 2618215 h 4308996"/>
                  <a:gd name="connsiteX2" fmla="*/ 2903529 w 4218987"/>
                  <a:gd name="connsiteY2" fmla="*/ 2652368 h 4308996"/>
                  <a:gd name="connsiteX3" fmla="*/ 2958558 w 4218987"/>
                  <a:gd name="connsiteY3" fmla="*/ 2839695 h 4308996"/>
                  <a:gd name="connsiteX4" fmla="*/ 2951347 w 4218987"/>
                  <a:gd name="connsiteY4" fmla="*/ 2862868 h 4308996"/>
                  <a:gd name="connsiteX5" fmla="*/ 2726972 w 4218987"/>
                  <a:gd name="connsiteY5" fmla="*/ 2657094 h 4308996"/>
                  <a:gd name="connsiteX6" fmla="*/ 2187259 w 4218987"/>
                  <a:gd name="connsiteY6" fmla="*/ 2403586 h 4308996"/>
                  <a:gd name="connsiteX7" fmla="*/ 2388933 w 4218987"/>
                  <a:gd name="connsiteY7" fmla="*/ 2588542 h 4308996"/>
                  <a:gd name="connsiteX8" fmla="*/ 2386834 w 4218987"/>
                  <a:gd name="connsiteY8" fmla="*/ 2589073 h 4308996"/>
                  <a:gd name="connsiteX9" fmla="*/ 2230026 w 4218987"/>
                  <a:gd name="connsiteY9" fmla="*/ 2544057 h 4308996"/>
                  <a:gd name="connsiteX10" fmla="*/ 2228909 w 4218987"/>
                  <a:gd name="connsiteY10" fmla="*/ 2545382 h 4308996"/>
                  <a:gd name="connsiteX11" fmla="*/ 2187259 w 4218987"/>
                  <a:gd name="connsiteY11" fmla="*/ 2403586 h 4308996"/>
                  <a:gd name="connsiteX12" fmla="*/ 1934983 w 4218987"/>
                  <a:gd name="connsiteY12" fmla="*/ 2172224 h 4308996"/>
                  <a:gd name="connsiteX13" fmla="*/ 1993087 w 4218987"/>
                  <a:gd name="connsiteY13" fmla="*/ 2225511 h 4308996"/>
                  <a:gd name="connsiteX14" fmla="*/ 1941766 w 4218987"/>
                  <a:gd name="connsiteY14" fmla="*/ 2332476 h 4308996"/>
                  <a:gd name="connsiteX15" fmla="*/ 2068585 w 4218987"/>
                  <a:gd name="connsiteY15" fmla="*/ 2735356 h 4308996"/>
                  <a:gd name="connsiteX16" fmla="*/ 2416619 w 4218987"/>
                  <a:gd name="connsiteY16" fmla="*/ 2837634 h 4308996"/>
                  <a:gd name="connsiteX17" fmla="*/ 2589184 w 4218987"/>
                  <a:gd name="connsiteY17" fmla="*/ 2772191 h 4308996"/>
                  <a:gd name="connsiteX18" fmla="*/ 2819784 w 4218987"/>
                  <a:gd name="connsiteY18" fmla="*/ 2983674 h 4308996"/>
                  <a:gd name="connsiteX19" fmla="*/ 2627084 w 4218987"/>
                  <a:gd name="connsiteY19" fmla="*/ 2932673 h 4308996"/>
                  <a:gd name="connsiteX20" fmla="*/ 2434618 w 4218987"/>
                  <a:gd name="connsiteY20" fmla="*/ 3123569 h 4308996"/>
                  <a:gd name="connsiteX21" fmla="*/ 2893365 w 4218987"/>
                  <a:gd name="connsiteY21" fmla="*/ 3244629 h 4308996"/>
                  <a:gd name="connsiteX22" fmla="*/ 3032143 w 4218987"/>
                  <a:gd name="connsiteY22" fmla="*/ 3178428 h 4308996"/>
                  <a:gd name="connsiteX23" fmla="*/ 3090634 w 4218987"/>
                  <a:gd name="connsiteY23" fmla="*/ 3232070 h 4308996"/>
                  <a:gd name="connsiteX24" fmla="*/ 3210914 w 4218987"/>
                  <a:gd name="connsiteY24" fmla="*/ 3100917 h 4308996"/>
                  <a:gd name="connsiteX25" fmla="*/ 3156792 w 4218987"/>
                  <a:gd name="connsiteY25" fmla="*/ 3051281 h 4308996"/>
                  <a:gd name="connsiteX26" fmla="*/ 3222229 w 4218987"/>
                  <a:gd name="connsiteY26" fmla="*/ 2902643 h 4308996"/>
                  <a:gd name="connsiteX27" fmla="*/ 3089478 w 4218987"/>
                  <a:gd name="connsiteY27" fmla="*/ 2455444 h 4308996"/>
                  <a:gd name="connsiteX28" fmla="*/ 3090209 w 4218987"/>
                  <a:gd name="connsiteY28" fmla="*/ 2454588 h 4308996"/>
                  <a:gd name="connsiteX29" fmla="*/ 3085067 w 4218987"/>
                  <a:gd name="connsiteY29" fmla="*/ 2450814 h 4308996"/>
                  <a:gd name="connsiteX30" fmla="*/ 3083320 w 4218987"/>
                  <a:gd name="connsiteY30" fmla="*/ 2448981 h 4308996"/>
                  <a:gd name="connsiteX31" fmla="*/ 3083018 w 4218987"/>
                  <a:gd name="connsiteY31" fmla="*/ 2449310 h 4308996"/>
                  <a:gd name="connsiteX32" fmla="*/ 2744891 w 4218987"/>
                  <a:gd name="connsiteY32" fmla="*/ 2362489 h 4308996"/>
                  <a:gd name="connsiteX33" fmla="*/ 2538260 w 4218987"/>
                  <a:gd name="connsiteY33" fmla="*/ 2484027 h 4308996"/>
                  <a:gd name="connsiteX34" fmla="*/ 2299616 w 4218987"/>
                  <a:gd name="connsiteY34" fmla="*/ 2265166 h 4308996"/>
                  <a:gd name="connsiteX35" fmla="*/ 2313553 w 4218987"/>
                  <a:gd name="connsiteY35" fmla="*/ 2259152 h 4308996"/>
                  <a:gd name="connsiteX36" fmla="*/ 2487357 w 4218987"/>
                  <a:gd name="connsiteY36" fmla="*/ 2305018 h 4308996"/>
                  <a:gd name="connsiteX37" fmla="*/ 2660620 w 4218987"/>
                  <a:gd name="connsiteY37" fmla="*/ 2133169 h 4308996"/>
                  <a:gd name="connsiteX38" fmla="*/ 2247647 w 4218987"/>
                  <a:gd name="connsiteY38" fmla="*/ 2024188 h 4308996"/>
                  <a:gd name="connsiteX39" fmla="*/ 2110842 w 4218987"/>
                  <a:gd name="connsiteY39" fmla="*/ 2092042 h 4308996"/>
                  <a:gd name="connsiteX40" fmla="*/ 2055263 w 4218987"/>
                  <a:gd name="connsiteY40" fmla="*/ 2041071 h 4308996"/>
                  <a:gd name="connsiteX41" fmla="*/ 1934983 w 4218987"/>
                  <a:gd name="connsiteY41" fmla="*/ 2172224 h 4308996"/>
                  <a:gd name="connsiteX42" fmla="*/ 1094802 w 4218987"/>
                  <a:gd name="connsiteY42" fmla="*/ 2514736 h 4308996"/>
                  <a:gd name="connsiteX43" fmla="*/ 2274949 w 4218987"/>
                  <a:gd name="connsiteY43" fmla="*/ 1236961 h 4308996"/>
                  <a:gd name="connsiteX44" fmla="*/ 3845776 w 4218987"/>
                  <a:gd name="connsiteY44" fmla="*/ 1525899 h 4308996"/>
                  <a:gd name="connsiteX45" fmla="*/ 3464840 w 4218987"/>
                  <a:gd name="connsiteY45" fmla="*/ 3450212 h 4308996"/>
                  <a:gd name="connsiteX46" fmla="*/ 1459992 w 4218987"/>
                  <a:gd name="connsiteY46" fmla="*/ 3977637 h 4308996"/>
                  <a:gd name="connsiteX47" fmla="*/ 1457332 w 4218987"/>
                  <a:gd name="connsiteY47" fmla="*/ 3973640 h 4308996"/>
                  <a:gd name="connsiteX48" fmla="*/ 1094802 w 4218987"/>
                  <a:gd name="connsiteY48" fmla="*/ 2514736 h 4308996"/>
                  <a:gd name="connsiteX49" fmla="*/ 859948 w 4218987"/>
                  <a:gd name="connsiteY49" fmla="*/ 2248939 h 4308996"/>
                  <a:gd name="connsiteX50" fmla="*/ 1963134 w 4218987"/>
                  <a:gd name="connsiteY50" fmla="*/ 1046030 h 4308996"/>
                  <a:gd name="connsiteX51" fmla="*/ 2030962 w 4218987"/>
                  <a:gd name="connsiteY51" fmla="*/ 1043097 h 4308996"/>
                  <a:gd name="connsiteX52" fmla="*/ 2172480 w 4218987"/>
                  <a:gd name="connsiteY52" fmla="*/ 1172882 h 4308996"/>
                  <a:gd name="connsiteX53" fmla="*/ 2175413 w 4218987"/>
                  <a:gd name="connsiteY53" fmla="*/ 1240710 h 4308996"/>
                  <a:gd name="connsiteX54" fmla="*/ 1072226 w 4218987"/>
                  <a:gd name="connsiteY54" fmla="*/ 2443619 h 4308996"/>
                  <a:gd name="connsiteX55" fmla="*/ 1004399 w 4218987"/>
                  <a:gd name="connsiteY55" fmla="*/ 2446552 h 4308996"/>
                  <a:gd name="connsiteX56" fmla="*/ 862881 w 4218987"/>
                  <a:gd name="connsiteY56" fmla="*/ 2316766 h 4308996"/>
                  <a:gd name="connsiteX57" fmla="*/ 859948 w 4218987"/>
                  <a:gd name="connsiteY57" fmla="*/ 2248939 h 4308996"/>
                  <a:gd name="connsiteX58" fmla="*/ 624244 w 4218987"/>
                  <a:gd name="connsiteY58" fmla="*/ 760411 h 4308996"/>
                  <a:gd name="connsiteX59" fmla="*/ 1246221 w 4218987"/>
                  <a:gd name="connsiteY59" fmla="*/ 664261 h 4308996"/>
                  <a:gd name="connsiteX60" fmla="*/ 1422930 w 4218987"/>
                  <a:gd name="connsiteY60" fmla="*/ 161864 h 4308996"/>
                  <a:gd name="connsiteX61" fmla="*/ 1885804 w 4218987"/>
                  <a:gd name="connsiteY61" fmla="*/ 995630 h 4308996"/>
                  <a:gd name="connsiteX62" fmla="*/ 846522 w 4218987"/>
                  <a:gd name="connsiteY62" fmla="*/ 2157043 h 4308996"/>
                  <a:gd name="connsiteX63" fmla="*/ 127757 w 4218987"/>
                  <a:gd name="connsiteY63" fmla="*/ 2186014 h 4308996"/>
                  <a:gd name="connsiteX64" fmla="*/ 448206 w 4218987"/>
                  <a:gd name="connsiteY64" fmla="*/ 1555358 h 4308996"/>
                  <a:gd name="connsiteX65" fmla="*/ 624244 w 4218987"/>
                  <a:gd name="connsiteY65" fmla="*/ 760411 h 4308996"/>
                  <a:gd name="connsiteX0" fmla="*/ 2726972 w 4218987"/>
                  <a:gd name="connsiteY0" fmla="*/ 2714720 h 4366622"/>
                  <a:gd name="connsiteX1" fmla="*/ 2785542 w 4218987"/>
                  <a:gd name="connsiteY1" fmla="*/ 2675841 h 4366622"/>
                  <a:gd name="connsiteX2" fmla="*/ 2903529 w 4218987"/>
                  <a:gd name="connsiteY2" fmla="*/ 2709994 h 4366622"/>
                  <a:gd name="connsiteX3" fmla="*/ 2958558 w 4218987"/>
                  <a:gd name="connsiteY3" fmla="*/ 2897321 h 4366622"/>
                  <a:gd name="connsiteX4" fmla="*/ 2951347 w 4218987"/>
                  <a:gd name="connsiteY4" fmla="*/ 2920494 h 4366622"/>
                  <a:gd name="connsiteX5" fmla="*/ 2726972 w 4218987"/>
                  <a:gd name="connsiteY5" fmla="*/ 2714720 h 4366622"/>
                  <a:gd name="connsiteX6" fmla="*/ 2187259 w 4218987"/>
                  <a:gd name="connsiteY6" fmla="*/ 2461212 h 4366622"/>
                  <a:gd name="connsiteX7" fmla="*/ 2388933 w 4218987"/>
                  <a:gd name="connsiteY7" fmla="*/ 2646168 h 4366622"/>
                  <a:gd name="connsiteX8" fmla="*/ 2386834 w 4218987"/>
                  <a:gd name="connsiteY8" fmla="*/ 2646699 h 4366622"/>
                  <a:gd name="connsiteX9" fmla="*/ 2230026 w 4218987"/>
                  <a:gd name="connsiteY9" fmla="*/ 2601683 h 4366622"/>
                  <a:gd name="connsiteX10" fmla="*/ 2228909 w 4218987"/>
                  <a:gd name="connsiteY10" fmla="*/ 2603008 h 4366622"/>
                  <a:gd name="connsiteX11" fmla="*/ 2187259 w 4218987"/>
                  <a:gd name="connsiteY11" fmla="*/ 2461212 h 4366622"/>
                  <a:gd name="connsiteX12" fmla="*/ 1934983 w 4218987"/>
                  <a:gd name="connsiteY12" fmla="*/ 2229850 h 4366622"/>
                  <a:gd name="connsiteX13" fmla="*/ 1993087 w 4218987"/>
                  <a:gd name="connsiteY13" fmla="*/ 2283137 h 4366622"/>
                  <a:gd name="connsiteX14" fmla="*/ 1941766 w 4218987"/>
                  <a:gd name="connsiteY14" fmla="*/ 2390102 h 4366622"/>
                  <a:gd name="connsiteX15" fmla="*/ 2068585 w 4218987"/>
                  <a:gd name="connsiteY15" fmla="*/ 2792982 h 4366622"/>
                  <a:gd name="connsiteX16" fmla="*/ 2416619 w 4218987"/>
                  <a:gd name="connsiteY16" fmla="*/ 2895260 h 4366622"/>
                  <a:gd name="connsiteX17" fmla="*/ 2589184 w 4218987"/>
                  <a:gd name="connsiteY17" fmla="*/ 2829817 h 4366622"/>
                  <a:gd name="connsiteX18" fmla="*/ 2819784 w 4218987"/>
                  <a:gd name="connsiteY18" fmla="*/ 3041300 h 4366622"/>
                  <a:gd name="connsiteX19" fmla="*/ 2627084 w 4218987"/>
                  <a:gd name="connsiteY19" fmla="*/ 2990299 h 4366622"/>
                  <a:gd name="connsiteX20" fmla="*/ 2434618 w 4218987"/>
                  <a:gd name="connsiteY20" fmla="*/ 3181195 h 4366622"/>
                  <a:gd name="connsiteX21" fmla="*/ 2893365 w 4218987"/>
                  <a:gd name="connsiteY21" fmla="*/ 3302255 h 4366622"/>
                  <a:gd name="connsiteX22" fmla="*/ 3032143 w 4218987"/>
                  <a:gd name="connsiteY22" fmla="*/ 3236054 h 4366622"/>
                  <a:gd name="connsiteX23" fmla="*/ 3090634 w 4218987"/>
                  <a:gd name="connsiteY23" fmla="*/ 3289696 h 4366622"/>
                  <a:gd name="connsiteX24" fmla="*/ 3210914 w 4218987"/>
                  <a:gd name="connsiteY24" fmla="*/ 3158543 h 4366622"/>
                  <a:gd name="connsiteX25" fmla="*/ 3156792 w 4218987"/>
                  <a:gd name="connsiteY25" fmla="*/ 3108907 h 4366622"/>
                  <a:gd name="connsiteX26" fmla="*/ 3222229 w 4218987"/>
                  <a:gd name="connsiteY26" fmla="*/ 2960269 h 4366622"/>
                  <a:gd name="connsiteX27" fmla="*/ 3089478 w 4218987"/>
                  <a:gd name="connsiteY27" fmla="*/ 2513070 h 4366622"/>
                  <a:gd name="connsiteX28" fmla="*/ 3090209 w 4218987"/>
                  <a:gd name="connsiteY28" fmla="*/ 2512214 h 4366622"/>
                  <a:gd name="connsiteX29" fmla="*/ 3085067 w 4218987"/>
                  <a:gd name="connsiteY29" fmla="*/ 2508440 h 4366622"/>
                  <a:gd name="connsiteX30" fmla="*/ 3083320 w 4218987"/>
                  <a:gd name="connsiteY30" fmla="*/ 2506607 h 4366622"/>
                  <a:gd name="connsiteX31" fmla="*/ 3083018 w 4218987"/>
                  <a:gd name="connsiteY31" fmla="*/ 2506936 h 4366622"/>
                  <a:gd name="connsiteX32" fmla="*/ 2744891 w 4218987"/>
                  <a:gd name="connsiteY32" fmla="*/ 2420115 h 4366622"/>
                  <a:gd name="connsiteX33" fmla="*/ 2538260 w 4218987"/>
                  <a:gd name="connsiteY33" fmla="*/ 2541653 h 4366622"/>
                  <a:gd name="connsiteX34" fmla="*/ 2299616 w 4218987"/>
                  <a:gd name="connsiteY34" fmla="*/ 2322792 h 4366622"/>
                  <a:gd name="connsiteX35" fmla="*/ 2313553 w 4218987"/>
                  <a:gd name="connsiteY35" fmla="*/ 2316778 h 4366622"/>
                  <a:gd name="connsiteX36" fmla="*/ 2487357 w 4218987"/>
                  <a:gd name="connsiteY36" fmla="*/ 2362644 h 4366622"/>
                  <a:gd name="connsiteX37" fmla="*/ 2660620 w 4218987"/>
                  <a:gd name="connsiteY37" fmla="*/ 2190795 h 4366622"/>
                  <a:gd name="connsiteX38" fmla="*/ 2247647 w 4218987"/>
                  <a:gd name="connsiteY38" fmla="*/ 2081814 h 4366622"/>
                  <a:gd name="connsiteX39" fmla="*/ 2110842 w 4218987"/>
                  <a:gd name="connsiteY39" fmla="*/ 2149668 h 4366622"/>
                  <a:gd name="connsiteX40" fmla="*/ 2055263 w 4218987"/>
                  <a:gd name="connsiteY40" fmla="*/ 2098697 h 4366622"/>
                  <a:gd name="connsiteX41" fmla="*/ 1934983 w 4218987"/>
                  <a:gd name="connsiteY41" fmla="*/ 2229850 h 4366622"/>
                  <a:gd name="connsiteX42" fmla="*/ 1094802 w 4218987"/>
                  <a:gd name="connsiteY42" fmla="*/ 2572362 h 4366622"/>
                  <a:gd name="connsiteX43" fmla="*/ 2274949 w 4218987"/>
                  <a:gd name="connsiteY43" fmla="*/ 1294587 h 4366622"/>
                  <a:gd name="connsiteX44" fmla="*/ 3845776 w 4218987"/>
                  <a:gd name="connsiteY44" fmla="*/ 1583525 h 4366622"/>
                  <a:gd name="connsiteX45" fmla="*/ 3464840 w 4218987"/>
                  <a:gd name="connsiteY45" fmla="*/ 3507838 h 4366622"/>
                  <a:gd name="connsiteX46" fmla="*/ 1459992 w 4218987"/>
                  <a:gd name="connsiteY46" fmla="*/ 4035263 h 4366622"/>
                  <a:gd name="connsiteX47" fmla="*/ 1457332 w 4218987"/>
                  <a:gd name="connsiteY47" fmla="*/ 4031266 h 4366622"/>
                  <a:gd name="connsiteX48" fmla="*/ 1094802 w 4218987"/>
                  <a:gd name="connsiteY48" fmla="*/ 2572362 h 4366622"/>
                  <a:gd name="connsiteX49" fmla="*/ 859948 w 4218987"/>
                  <a:gd name="connsiteY49" fmla="*/ 2306565 h 4366622"/>
                  <a:gd name="connsiteX50" fmla="*/ 1963134 w 4218987"/>
                  <a:gd name="connsiteY50" fmla="*/ 1103656 h 4366622"/>
                  <a:gd name="connsiteX51" fmla="*/ 2030962 w 4218987"/>
                  <a:gd name="connsiteY51" fmla="*/ 1100723 h 4366622"/>
                  <a:gd name="connsiteX52" fmla="*/ 2172480 w 4218987"/>
                  <a:gd name="connsiteY52" fmla="*/ 1230508 h 4366622"/>
                  <a:gd name="connsiteX53" fmla="*/ 2175413 w 4218987"/>
                  <a:gd name="connsiteY53" fmla="*/ 1298336 h 4366622"/>
                  <a:gd name="connsiteX54" fmla="*/ 1072226 w 4218987"/>
                  <a:gd name="connsiteY54" fmla="*/ 2501245 h 4366622"/>
                  <a:gd name="connsiteX55" fmla="*/ 1004399 w 4218987"/>
                  <a:gd name="connsiteY55" fmla="*/ 2504178 h 4366622"/>
                  <a:gd name="connsiteX56" fmla="*/ 862881 w 4218987"/>
                  <a:gd name="connsiteY56" fmla="*/ 2374392 h 4366622"/>
                  <a:gd name="connsiteX57" fmla="*/ 859948 w 4218987"/>
                  <a:gd name="connsiteY57" fmla="*/ 2306565 h 4366622"/>
                  <a:gd name="connsiteX58" fmla="*/ 624244 w 4218987"/>
                  <a:gd name="connsiteY58" fmla="*/ 818037 h 4366622"/>
                  <a:gd name="connsiteX59" fmla="*/ 1246221 w 4218987"/>
                  <a:gd name="connsiteY59" fmla="*/ 721887 h 4366622"/>
                  <a:gd name="connsiteX60" fmla="*/ 1422930 w 4218987"/>
                  <a:gd name="connsiteY60" fmla="*/ 219490 h 4366622"/>
                  <a:gd name="connsiteX61" fmla="*/ 1885804 w 4218987"/>
                  <a:gd name="connsiteY61" fmla="*/ 1053256 h 4366622"/>
                  <a:gd name="connsiteX62" fmla="*/ 846522 w 4218987"/>
                  <a:gd name="connsiteY62" fmla="*/ 2214669 h 4366622"/>
                  <a:gd name="connsiteX63" fmla="*/ 127757 w 4218987"/>
                  <a:gd name="connsiteY63" fmla="*/ 2243640 h 4366622"/>
                  <a:gd name="connsiteX64" fmla="*/ 448206 w 4218987"/>
                  <a:gd name="connsiteY64" fmla="*/ 1612984 h 4366622"/>
                  <a:gd name="connsiteX65" fmla="*/ 624244 w 4218987"/>
                  <a:gd name="connsiteY65" fmla="*/ 818037 h 4366622"/>
                  <a:gd name="connsiteX0" fmla="*/ 2726972 w 4218987"/>
                  <a:gd name="connsiteY0" fmla="*/ 2679961 h 4331863"/>
                  <a:gd name="connsiteX1" fmla="*/ 2785542 w 4218987"/>
                  <a:gd name="connsiteY1" fmla="*/ 2641082 h 4331863"/>
                  <a:gd name="connsiteX2" fmla="*/ 2903529 w 4218987"/>
                  <a:gd name="connsiteY2" fmla="*/ 2675235 h 4331863"/>
                  <a:gd name="connsiteX3" fmla="*/ 2958558 w 4218987"/>
                  <a:gd name="connsiteY3" fmla="*/ 2862562 h 4331863"/>
                  <a:gd name="connsiteX4" fmla="*/ 2951347 w 4218987"/>
                  <a:gd name="connsiteY4" fmla="*/ 2885735 h 4331863"/>
                  <a:gd name="connsiteX5" fmla="*/ 2726972 w 4218987"/>
                  <a:gd name="connsiteY5" fmla="*/ 2679961 h 4331863"/>
                  <a:gd name="connsiteX6" fmla="*/ 2187259 w 4218987"/>
                  <a:gd name="connsiteY6" fmla="*/ 2426453 h 4331863"/>
                  <a:gd name="connsiteX7" fmla="*/ 2388933 w 4218987"/>
                  <a:gd name="connsiteY7" fmla="*/ 2611409 h 4331863"/>
                  <a:gd name="connsiteX8" fmla="*/ 2386834 w 4218987"/>
                  <a:gd name="connsiteY8" fmla="*/ 2611940 h 4331863"/>
                  <a:gd name="connsiteX9" fmla="*/ 2230026 w 4218987"/>
                  <a:gd name="connsiteY9" fmla="*/ 2566924 h 4331863"/>
                  <a:gd name="connsiteX10" fmla="*/ 2228909 w 4218987"/>
                  <a:gd name="connsiteY10" fmla="*/ 2568249 h 4331863"/>
                  <a:gd name="connsiteX11" fmla="*/ 2187259 w 4218987"/>
                  <a:gd name="connsiteY11" fmla="*/ 2426453 h 4331863"/>
                  <a:gd name="connsiteX12" fmla="*/ 1934983 w 4218987"/>
                  <a:gd name="connsiteY12" fmla="*/ 2195091 h 4331863"/>
                  <a:gd name="connsiteX13" fmla="*/ 1993087 w 4218987"/>
                  <a:gd name="connsiteY13" fmla="*/ 2248378 h 4331863"/>
                  <a:gd name="connsiteX14" fmla="*/ 1941766 w 4218987"/>
                  <a:gd name="connsiteY14" fmla="*/ 2355343 h 4331863"/>
                  <a:gd name="connsiteX15" fmla="*/ 2068585 w 4218987"/>
                  <a:gd name="connsiteY15" fmla="*/ 2758223 h 4331863"/>
                  <a:gd name="connsiteX16" fmla="*/ 2416619 w 4218987"/>
                  <a:gd name="connsiteY16" fmla="*/ 2860501 h 4331863"/>
                  <a:gd name="connsiteX17" fmla="*/ 2589184 w 4218987"/>
                  <a:gd name="connsiteY17" fmla="*/ 2795058 h 4331863"/>
                  <a:gd name="connsiteX18" fmla="*/ 2819784 w 4218987"/>
                  <a:gd name="connsiteY18" fmla="*/ 3006541 h 4331863"/>
                  <a:gd name="connsiteX19" fmla="*/ 2627084 w 4218987"/>
                  <a:gd name="connsiteY19" fmla="*/ 2955540 h 4331863"/>
                  <a:gd name="connsiteX20" fmla="*/ 2434618 w 4218987"/>
                  <a:gd name="connsiteY20" fmla="*/ 3146436 h 4331863"/>
                  <a:gd name="connsiteX21" fmla="*/ 2893365 w 4218987"/>
                  <a:gd name="connsiteY21" fmla="*/ 3267496 h 4331863"/>
                  <a:gd name="connsiteX22" fmla="*/ 3032143 w 4218987"/>
                  <a:gd name="connsiteY22" fmla="*/ 3201295 h 4331863"/>
                  <a:gd name="connsiteX23" fmla="*/ 3090634 w 4218987"/>
                  <a:gd name="connsiteY23" fmla="*/ 3254937 h 4331863"/>
                  <a:gd name="connsiteX24" fmla="*/ 3210914 w 4218987"/>
                  <a:gd name="connsiteY24" fmla="*/ 3123784 h 4331863"/>
                  <a:gd name="connsiteX25" fmla="*/ 3156792 w 4218987"/>
                  <a:gd name="connsiteY25" fmla="*/ 3074148 h 4331863"/>
                  <a:gd name="connsiteX26" fmla="*/ 3222229 w 4218987"/>
                  <a:gd name="connsiteY26" fmla="*/ 2925510 h 4331863"/>
                  <a:gd name="connsiteX27" fmla="*/ 3089478 w 4218987"/>
                  <a:gd name="connsiteY27" fmla="*/ 2478311 h 4331863"/>
                  <a:gd name="connsiteX28" fmla="*/ 3090209 w 4218987"/>
                  <a:gd name="connsiteY28" fmla="*/ 2477455 h 4331863"/>
                  <a:gd name="connsiteX29" fmla="*/ 3085067 w 4218987"/>
                  <a:gd name="connsiteY29" fmla="*/ 2473681 h 4331863"/>
                  <a:gd name="connsiteX30" fmla="*/ 3083320 w 4218987"/>
                  <a:gd name="connsiteY30" fmla="*/ 2471848 h 4331863"/>
                  <a:gd name="connsiteX31" fmla="*/ 3083018 w 4218987"/>
                  <a:gd name="connsiteY31" fmla="*/ 2472177 h 4331863"/>
                  <a:gd name="connsiteX32" fmla="*/ 2744891 w 4218987"/>
                  <a:gd name="connsiteY32" fmla="*/ 2385356 h 4331863"/>
                  <a:gd name="connsiteX33" fmla="*/ 2538260 w 4218987"/>
                  <a:gd name="connsiteY33" fmla="*/ 2506894 h 4331863"/>
                  <a:gd name="connsiteX34" fmla="*/ 2299616 w 4218987"/>
                  <a:gd name="connsiteY34" fmla="*/ 2288033 h 4331863"/>
                  <a:gd name="connsiteX35" fmla="*/ 2313553 w 4218987"/>
                  <a:gd name="connsiteY35" fmla="*/ 2282019 h 4331863"/>
                  <a:gd name="connsiteX36" fmla="*/ 2487357 w 4218987"/>
                  <a:gd name="connsiteY36" fmla="*/ 2327885 h 4331863"/>
                  <a:gd name="connsiteX37" fmla="*/ 2660620 w 4218987"/>
                  <a:gd name="connsiteY37" fmla="*/ 2156036 h 4331863"/>
                  <a:gd name="connsiteX38" fmla="*/ 2247647 w 4218987"/>
                  <a:gd name="connsiteY38" fmla="*/ 2047055 h 4331863"/>
                  <a:gd name="connsiteX39" fmla="*/ 2110842 w 4218987"/>
                  <a:gd name="connsiteY39" fmla="*/ 2114909 h 4331863"/>
                  <a:gd name="connsiteX40" fmla="*/ 2055263 w 4218987"/>
                  <a:gd name="connsiteY40" fmla="*/ 2063938 h 4331863"/>
                  <a:gd name="connsiteX41" fmla="*/ 1934983 w 4218987"/>
                  <a:gd name="connsiteY41" fmla="*/ 2195091 h 4331863"/>
                  <a:gd name="connsiteX42" fmla="*/ 1094802 w 4218987"/>
                  <a:gd name="connsiteY42" fmla="*/ 2537603 h 4331863"/>
                  <a:gd name="connsiteX43" fmla="*/ 2274949 w 4218987"/>
                  <a:gd name="connsiteY43" fmla="*/ 1259828 h 4331863"/>
                  <a:gd name="connsiteX44" fmla="*/ 3845776 w 4218987"/>
                  <a:gd name="connsiteY44" fmla="*/ 1548766 h 4331863"/>
                  <a:gd name="connsiteX45" fmla="*/ 3464840 w 4218987"/>
                  <a:gd name="connsiteY45" fmla="*/ 3473079 h 4331863"/>
                  <a:gd name="connsiteX46" fmla="*/ 1459992 w 4218987"/>
                  <a:gd name="connsiteY46" fmla="*/ 4000504 h 4331863"/>
                  <a:gd name="connsiteX47" fmla="*/ 1457332 w 4218987"/>
                  <a:gd name="connsiteY47" fmla="*/ 3996507 h 4331863"/>
                  <a:gd name="connsiteX48" fmla="*/ 1094802 w 4218987"/>
                  <a:gd name="connsiteY48" fmla="*/ 2537603 h 4331863"/>
                  <a:gd name="connsiteX49" fmla="*/ 859948 w 4218987"/>
                  <a:gd name="connsiteY49" fmla="*/ 2271806 h 4331863"/>
                  <a:gd name="connsiteX50" fmla="*/ 1963134 w 4218987"/>
                  <a:gd name="connsiteY50" fmla="*/ 1068897 h 4331863"/>
                  <a:gd name="connsiteX51" fmla="*/ 2030962 w 4218987"/>
                  <a:gd name="connsiteY51" fmla="*/ 1065964 h 4331863"/>
                  <a:gd name="connsiteX52" fmla="*/ 2172480 w 4218987"/>
                  <a:gd name="connsiteY52" fmla="*/ 1195749 h 4331863"/>
                  <a:gd name="connsiteX53" fmla="*/ 2175413 w 4218987"/>
                  <a:gd name="connsiteY53" fmla="*/ 1263577 h 4331863"/>
                  <a:gd name="connsiteX54" fmla="*/ 1072226 w 4218987"/>
                  <a:gd name="connsiteY54" fmla="*/ 2466486 h 4331863"/>
                  <a:gd name="connsiteX55" fmla="*/ 1004399 w 4218987"/>
                  <a:gd name="connsiteY55" fmla="*/ 2469419 h 4331863"/>
                  <a:gd name="connsiteX56" fmla="*/ 862881 w 4218987"/>
                  <a:gd name="connsiteY56" fmla="*/ 2339633 h 4331863"/>
                  <a:gd name="connsiteX57" fmla="*/ 859948 w 4218987"/>
                  <a:gd name="connsiteY57" fmla="*/ 2271806 h 4331863"/>
                  <a:gd name="connsiteX58" fmla="*/ 624244 w 4218987"/>
                  <a:gd name="connsiteY58" fmla="*/ 783278 h 4331863"/>
                  <a:gd name="connsiteX59" fmla="*/ 1246221 w 4218987"/>
                  <a:gd name="connsiteY59" fmla="*/ 687128 h 4331863"/>
                  <a:gd name="connsiteX60" fmla="*/ 1422930 w 4218987"/>
                  <a:gd name="connsiteY60" fmla="*/ 184731 h 4331863"/>
                  <a:gd name="connsiteX61" fmla="*/ 1885804 w 4218987"/>
                  <a:gd name="connsiteY61" fmla="*/ 1018497 h 4331863"/>
                  <a:gd name="connsiteX62" fmla="*/ 846522 w 4218987"/>
                  <a:gd name="connsiteY62" fmla="*/ 2179910 h 4331863"/>
                  <a:gd name="connsiteX63" fmla="*/ 127757 w 4218987"/>
                  <a:gd name="connsiteY63" fmla="*/ 2208881 h 4331863"/>
                  <a:gd name="connsiteX64" fmla="*/ 448206 w 4218987"/>
                  <a:gd name="connsiteY64" fmla="*/ 1578225 h 4331863"/>
                  <a:gd name="connsiteX65" fmla="*/ 624244 w 4218987"/>
                  <a:gd name="connsiteY65" fmla="*/ 783278 h 433186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24244 w 4218987"/>
                  <a:gd name="connsiteY58" fmla="*/ 804258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24244 w 4218987"/>
                  <a:gd name="connsiteY65" fmla="*/ 804258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498006 h 4149908"/>
                  <a:gd name="connsiteX1" fmla="*/ 2785542 w 4218987"/>
                  <a:gd name="connsiteY1" fmla="*/ 2459127 h 4149908"/>
                  <a:gd name="connsiteX2" fmla="*/ 2903529 w 4218987"/>
                  <a:gd name="connsiteY2" fmla="*/ 2493280 h 4149908"/>
                  <a:gd name="connsiteX3" fmla="*/ 2958558 w 4218987"/>
                  <a:gd name="connsiteY3" fmla="*/ 2680607 h 4149908"/>
                  <a:gd name="connsiteX4" fmla="*/ 2951347 w 4218987"/>
                  <a:gd name="connsiteY4" fmla="*/ 2703780 h 4149908"/>
                  <a:gd name="connsiteX5" fmla="*/ 2726972 w 4218987"/>
                  <a:gd name="connsiteY5" fmla="*/ 2498006 h 4149908"/>
                  <a:gd name="connsiteX6" fmla="*/ 2187259 w 4218987"/>
                  <a:gd name="connsiteY6" fmla="*/ 2244498 h 4149908"/>
                  <a:gd name="connsiteX7" fmla="*/ 2388933 w 4218987"/>
                  <a:gd name="connsiteY7" fmla="*/ 2429454 h 4149908"/>
                  <a:gd name="connsiteX8" fmla="*/ 2386834 w 4218987"/>
                  <a:gd name="connsiteY8" fmla="*/ 2429985 h 4149908"/>
                  <a:gd name="connsiteX9" fmla="*/ 2230026 w 4218987"/>
                  <a:gd name="connsiteY9" fmla="*/ 2384969 h 4149908"/>
                  <a:gd name="connsiteX10" fmla="*/ 2228909 w 4218987"/>
                  <a:gd name="connsiteY10" fmla="*/ 2386294 h 4149908"/>
                  <a:gd name="connsiteX11" fmla="*/ 2187259 w 4218987"/>
                  <a:gd name="connsiteY11" fmla="*/ 2244498 h 4149908"/>
                  <a:gd name="connsiteX12" fmla="*/ 1934983 w 4218987"/>
                  <a:gd name="connsiteY12" fmla="*/ 2013136 h 4149908"/>
                  <a:gd name="connsiteX13" fmla="*/ 1993087 w 4218987"/>
                  <a:gd name="connsiteY13" fmla="*/ 2066423 h 4149908"/>
                  <a:gd name="connsiteX14" fmla="*/ 1941766 w 4218987"/>
                  <a:gd name="connsiteY14" fmla="*/ 2173388 h 4149908"/>
                  <a:gd name="connsiteX15" fmla="*/ 2068585 w 4218987"/>
                  <a:gd name="connsiteY15" fmla="*/ 2576268 h 4149908"/>
                  <a:gd name="connsiteX16" fmla="*/ 2416619 w 4218987"/>
                  <a:gd name="connsiteY16" fmla="*/ 2678546 h 4149908"/>
                  <a:gd name="connsiteX17" fmla="*/ 2589184 w 4218987"/>
                  <a:gd name="connsiteY17" fmla="*/ 2613103 h 4149908"/>
                  <a:gd name="connsiteX18" fmla="*/ 2819784 w 4218987"/>
                  <a:gd name="connsiteY18" fmla="*/ 2824586 h 4149908"/>
                  <a:gd name="connsiteX19" fmla="*/ 2627084 w 4218987"/>
                  <a:gd name="connsiteY19" fmla="*/ 2773585 h 4149908"/>
                  <a:gd name="connsiteX20" fmla="*/ 2434618 w 4218987"/>
                  <a:gd name="connsiteY20" fmla="*/ 2964481 h 4149908"/>
                  <a:gd name="connsiteX21" fmla="*/ 2893365 w 4218987"/>
                  <a:gd name="connsiteY21" fmla="*/ 3085541 h 4149908"/>
                  <a:gd name="connsiteX22" fmla="*/ 3032143 w 4218987"/>
                  <a:gd name="connsiteY22" fmla="*/ 3019340 h 4149908"/>
                  <a:gd name="connsiteX23" fmla="*/ 3090634 w 4218987"/>
                  <a:gd name="connsiteY23" fmla="*/ 3072982 h 4149908"/>
                  <a:gd name="connsiteX24" fmla="*/ 3210914 w 4218987"/>
                  <a:gd name="connsiteY24" fmla="*/ 2941829 h 4149908"/>
                  <a:gd name="connsiteX25" fmla="*/ 3156792 w 4218987"/>
                  <a:gd name="connsiteY25" fmla="*/ 2892193 h 4149908"/>
                  <a:gd name="connsiteX26" fmla="*/ 3222229 w 4218987"/>
                  <a:gd name="connsiteY26" fmla="*/ 2743555 h 4149908"/>
                  <a:gd name="connsiteX27" fmla="*/ 3089478 w 4218987"/>
                  <a:gd name="connsiteY27" fmla="*/ 2296356 h 4149908"/>
                  <a:gd name="connsiteX28" fmla="*/ 3090209 w 4218987"/>
                  <a:gd name="connsiteY28" fmla="*/ 2295500 h 4149908"/>
                  <a:gd name="connsiteX29" fmla="*/ 3085067 w 4218987"/>
                  <a:gd name="connsiteY29" fmla="*/ 2291726 h 4149908"/>
                  <a:gd name="connsiteX30" fmla="*/ 3083320 w 4218987"/>
                  <a:gd name="connsiteY30" fmla="*/ 2289893 h 4149908"/>
                  <a:gd name="connsiteX31" fmla="*/ 3083018 w 4218987"/>
                  <a:gd name="connsiteY31" fmla="*/ 2290222 h 4149908"/>
                  <a:gd name="connsiteX32" fmla="*/ 2744891 w 4218987"/>
                  <a:gd name="connsiteY32" fmla="*/ 2203401 h 4149908"/>
                  <a:gd name="connsiteX33" fmla="*/ 2538260 w 4218987"/>
                  <a:gd name="connsiteY33" fmla="*/ 2324939 h 4149908"/>
                  <a:gd name="connsiteX34" fmla="*/ 2299616 w 4218987"/>
                  <a:gd name="connsiteY34" fmla="*/ 2106078 h 4149908"/>
                  <a:gd name="connsiteX35" fmla="*/ 2313553 w 4218987"/>
                  <a:gd name="connsiteY35" fmla="*/ 2100064 h 4149908"/>
                  <a:gd name="connsiteX36" fmla="*/ 2487357 w 4218987"/>
                  <a:gd name="connsiteY36" fmla="*/ 2145930 h 4149908"/>
                  <a:gd name="connsiteX37" fmla="*/ 2660620 w 4218987"/>
                  <a:gd name="connsiteY37" fmla="*/ 1974081 h 4149908"/>
                  <a:gd name="connsiteX38" fmla="*/ 2247647 w 4218987"/>
                  <a:gd name="connsiteY38" fmla="*/ 1865100 h 4149908"/>
                  <a:gd name="connsiteX39" fmla="*/ 2110842 w 4218987"/>
                  <a:gd name="connsiteY39" fmla="*/ 1932954 h 4149908"/>
                  <a:gd name="connsiteX40" fmla="*/ 2055263 w 4218987"/>
                  <a:gd name="connsiteY40" fmla="*/ 1881983 h 4149908"/>
                  <a:gd name="connsiteX41" fmla="*/ 1934983 w 4218987"/>
                  <a:gd name="connsiteY41" fmla="*/ 2013136 h 4149908"/>
                  <a:gd name="connsiteX42" fmla="*/ 1094802 w 4218987"/>
                  <a:gd name="connsiteY42" fmla="*/ 2355648 h 4149908"/>
                  <a:gd name="connsiteX43" fmla="*/ 2274949 w 4218987"/>
                  <a:gd name="connsiteY43" fmla="*/ 1077873 h 4149908"/>
                  <a:gd name="connsiteX44" fmla="*/ 3845776 w 4218987"/>
                  <a:gd name="connsiteY44" fmla="*/ 1366811 h 4149908"/>
                  <a:gd name="connsiteX45" fmla="*/ 3464840 w 4218987"/>
                  <a:gd name="connsiteY45" fmla="*/ 3291124 h 4149908"/>
                  <a:gd name="connsiteX46" fmla="*/ 1459992 w 4218987"/>
                  <a:gd name="connsiteY46" fmla="*/ 3818549 h 4149908"/>
                  <a:gd name="connsiteX47" fmla="*/ 1457332 w 4218987"/>
                  <a:gd name="connsiteY47" fmla="*/ 3814552 h 4149908"/>
                  <a:gd name="connsiteX48" fmla="*/ 1094802 w 4218987"/>
                  <a:gd name="connsiteY48" fmla="*/ 2355648 h 4149908"/>
                  <a:gd name="connsiteX49" fmla="*/ 859948 w 4218987"/>
                  <a:gd name="connsiteY49" fmla="*/ 2089851 h 4149908"/>
                  <a:gd name="connsiteX50" fmla="*/ 1963134 w 4218987"/>
                  <a:gd name="connsiteY50" fmla="*/ 886942 h 4149908"/>
                  <a:gd name="connsiteX51" fmla="*/ 2030962 w 4218987"/>
                  <a:gd name="connsiteY51" fmla="*/ 884009 h 4149908"/>
                  <a:gd name="connsiteX52" fmla="*/ 2172480 w 4218987"/>
                  <a:gd name="connsiteY52" fmla="*/ 1013794 h 4149908"/>
                  <a:gd name="connsiteX53" fmla="*/ 2175413 w 4218987"/>
                  <a:gd name="connsiteY53" fmla="*/ 1081622 h 4149908"/>
                  <a:gd name="connsiteX54" fmla="*/ 1072226 w 4218987"/>
                  <a:gd name="connsiteY54" fmla="*/ 2284531 h 4149908"/>
                  <a:gd name="connsiteX55" fmla="*/ 1004399 w 4218987"/>
                  <a:gd name="connsiteY55" fmla="*/ 2287464 h 4149908"/>
                  <a:gd name="connsiteX56" fmla="*/ 862881 w 4218987"/>
                  <a:gd name="connsiteY56" fmla="*/ 2157678 h 4149908"/>
                  <a:gd name="connsiteX57" fmla="*/ 859948 w 4218987"/>
                  <a:gd name="connsiteY57" fmla="*/ 2089851 h 4149908"/>
                  <a:gd name="connsiteX58" fmla="*/ 617213 w 4218987"/>
                  <a:gd name="connsiteY58" fmla="*/ 646571 h 4149908"/>
                  <a:gd name="connsiteX59" fmla="*/ 1193554 w 4218987"/>
                  <a:gd name="connsiteY59" fmla="*/ 534417 h 4149908"/>
                  <a:gd name="connsiteX60" fmla="*/ 1422930 w 4218987"/>
                  <a:gd name="connsiteY60" fmla="*/ 2776 h 4149908"/>
                  <a:gd name="connsiteX61" fmla="*/ 1885804 w 4218987"/>
                  <a:gd name="connsiteY61" fmla="*/ 836542 h 4149908"/>
                  <a:gd name="connsiteX62" fmla="*/ 846522 w 4218987"/>
                  <a:gd name="connsiteY62" fmla="*/ 1997955 h 4149908"/>
                  <a:gd name="connsiteX63" fmla="*/ 127757 w 4218987"/>
                  <a:gd name="connsiteY63" fmla="*/ 2026926 h 4149908"/>
                  <a:gd name="connsiteX64" fmla="*/ 448206 w 4218987"/>
                  <a:gd name="connsiteY64" fmla="*/ 1396270 h 4149908"/>
                  <a:gd name="connsiteX65" fmla="*/ 617213 w 4218987"/>
                  <a:gd name="connsiteY65" fmla="*/ 646571 h 4149908"/>
                  <a:gd name="connsiteX0" fmla="*/ 2726972 w 4218987"/>
                  <a:gd name="connsiteY0" fmla="*/ 2558980 h 4210882"/>
                  <a:gd name="connsiteX1" fmla="*/ 2785542 w 4218987"/>
                  <a:gd name="connsiteY1" fmla="*/ 2520101 h 4210882"/>
                  <a:gd name="connsiteX2" fmla="*/ 2903529 w 4218987"/>
                  <a:gd name="connsiteY2" fmla="*/ 2554254 h 4210882"/>
                  <a:gd name="connsiteX3" fmla="*/ 2958558 w 4218987"/>
                  <a:gd name="connsiteY3" fmla="*/ 2741581 h 4210882"/>
                  <a:gd name="connsiteX4" fmla="*/ 2951347 w 4218987"/>
                  <a:gd name="connsiteY4" fmla="*/ 2764754 h 4210882"/>
                  <a:gd name="connsiteX5" fmla="*/ 2726972 w 4218987"/>
                  <a:gd name="connsiteY5" fmla="*/ 2558980 h 4210882"/>
                  <a:gd name="connsiteX6" fmla="*/ 2187259 w 4218987"/>
                  <a:gd name="connsiteY6" fmla="*/ 2305472 h 4210882"/>
                  <a:gd name="connsiteX7" fmla="*/ 2388933 w 4218987"/>
                  <a:gd name="connsiteY7" fmla="*/ 2490428 h 4210882"/>
                  <a:gd name="connsiteX8" fmla="*/ 2386834 w 4218987"/>
                  <a:gd name="connsiteY8" fmla="*/ 2490959 h 4210882"/>
                  <a:gd name="connsiteX9" fmla="*/ 2230026 w 4218987"/>
                  <a:gd name="connsiteY9" fmla="*/ 2445943 h 4210882"/>
                  <a:gd name="connsiteX10" fmla="*/ 2228909 w 4218987"/>
                  <a:gd name="connsiteY10" fmla="*/ 2447268 h 4210882"/>
                  <a:gd name="connsiteX11" fmla="*/ 2187259 w 4218987"/>
                  <a:gd name="connsiteY11" fmla="*/ 2305472 h 4210882"/>
                  <a:gd name="connsiteX12" fmla="*/ 1934983 w 4218987"/>
                  <a:gd name="connsiteY12" fmla="*/ 2074110 h 4210882"/>
                  <a:gd name="connsiteX13" fmla="*/ 1993087 w 4218987"/>
                  <a:gd name="connsiteY13" fmla="*/ 2127397 h 4210882"/>
                  <a:gd name="connsiteX14" fmla="*/ 1941766 w 4218987"/>
                  <a:gd name="connsiteY14" fmla="*/ 2234362 h 4210882"/>
                  <a:gd name="connsiteX15" fmla="*/ 2068585 w 4218987"/>
                  <a:gd name="connsiteY15" fmla="*/ 2637242 h 4210882"/>
                  <a:gd name="connsiteX16" fmla="*/ 2416619 w 4218987"/>
                  <a:gd name="connsiteY16" fmla="*/ 2739520 h 4210882"/>
                  <a:gd name="connsiteX17" fmla="*/ 2589184 w 4218987"/>
                  <a:gd name="connsiteY17" fmla="*/ 2674077 h 4210882"/>
                  <a:gd name="connsiteX18" fmla="*/ 2819784 w 4218987"/>
                  <a:gd name="connsiteY18" fmla="*/ 2885560 h 4210882"/>
                  <a:gd name="connsiteX19" fmla="*/ 2627084 w 4218987"/>
                  <a:gd name="connsiteY19" fmla="*/ 2834559 h 4210882"/>
                  <a:gd name="connsiteX20" fmla="*/ 2434618 w 4218987"/>
                  <a:gd name="connsiteY20" fmla="*/ 3025455 h 4210882"/>
                  <a:gd name="connsiteX21" fmla="*/ 2893365 w 4218987"/>
                  <a:gd name="connsiteY21" fmla="*/ 3146515 h 4210882"/>
                  <a:gd name="connsiteX22" fmla="*/ 3032143 w 4218987"/>
                  <a:gd name="connsiteY22" fmla="*/ 3080314 h 4210882"/>
                  <a:gd name="connsiteX23" fmla="*/ 3090634 w 4218987"/>
                  <a:gd name="connsiteY23" fmla="*/ 3133956 h 4210882"/>
                  <a:gd name="connsiteX24" fmla="*/ 3210914 w 4218987"/>
                  <a:gd name="connsiteY24" fmla="*/ 3002803 h 4210882"/>
                  <a:gd name="connsiteX25" fmla="*/ 3156792 w 4218987"/>
                  <a:gd name="connsiteY25" fmla="*/ 2953167 h 4210882"/>
                  <a:gd name="connsiteX26" fmla="*/ 3222229 w 4218987"/>
                  <a:gd name="connsiteY26" fmla="*/ 2804529 h 4210882"/>
                  <a:gd name="connsiteX27" fmla="*/ 3089478 w 4218987"/>
                  <a:gd name="connsiteY27" fmla="*/ 2357330 h 4210882"/>
                  <a:gd name="connsiteX28" fmla="*/ 3090209 w 4218987"/>
                  <a:gd name="connsiteY28" fmla="*/ 2356474 h 4210882"/>
                  <a:gd name="connsiteX29" fmla="*/ 3085067 w 4218987"/>
                  <a:gd name="connsiteY29" fmla="*/ 2352700 h 4210882"/>
                  <a:gd name="connsiteX30" fmla="*/ 3083320 w 4218987"/>
                  <a:gd name="connsiteY30" fmla="*/ 2350867 h 4210882"/>
                  <a:gd name="connsiteX31" fmla="*/ 3083018 w 4218987"/>
                  <a:gd name="connsiteY31" fmla="*/ 2351196 h 4210882"/>
                  <a:gd name="connsiteX32" fmla="*/ 2744891 w 4218987"/>
                  <a:gd name="connsiteY32" fmla="*/ 2264375 h 4210882"/>
                  <a:gd name="connsiteX33" fmla="*/ 2538260 w 4218987"/>
                  <a:gd name="connsiteY33" fmla="*/ 2385913 h 4210882"/>
                  <a:gd name="connsiteX34" fmla="*/ 2299616 w 4218987"/>
                  <a:gd name="connsiteY34" fmla="*/ 2167052 h 4210882"/>
                  <a:gd name="connsiteX35" fmla="*/ 2313553 w 4218987"/>
                  <a:gd name="connsiteY35" fmla="*/ 2161038 h 4210882"/>
                  <a:gd name="connsiteX36" fmla="*/ 2487357 w 4218987"/>
                  <a:gd name="connsiteY36" fmla="*/ 2206904 h 4210882"/>
                  <a:gd name="connsiteX37" fmla="*/ 2660620 w 4218987"/>
                  <a:gd name="connsiteY37" fmla="*/ 2035055 h 4210882"/>
                  <a:gd name="connsiteX38" fmla="*/ 2247647 w 4218987"/>
                  <a:gd name="connsiteY38" fmla="*/ 1926074 h 4210882"/>
                  <a:gd name="connsiteX39" fmla="*/ 2110842 w 4218987"/>
                  <a:gd name="connsiteY39" fmla="*/ 1993928 h 4210882"/>
                  <a:gd name="connsiteX40" fmla="*/ 2055263 w 4218987"/>
                  <a:gd name="connsiteY40" fmla="*/ 1942957 h 4210882"/>
                  <a:gd name="connsiteX41" fmla="*/ 1934983 w 4218987"/>
                  <a:gd name="connsiteY41" fmla="*/ 2074110 h 4210882"/>
                  <a:gd name="connsiteX42" fmla="*/ 1094802 w 4218987"/>
                  <a:gd name="connsiteY42" fmla="*/ 2416622 h 4210882"/>
                  <a:gd name="connsiteX43" fmla="*/ 2274949 w 4218987"/>
                  <a:gd name="connsiteY43" fmla="*/ 1138847 h 4210882"/>
                  <a:gd name="connsiteX44" fmla="*/ 3845776 w 4218987"/>
                  <a:gd name="connsiteY44" fmla="*/ 1427785 h 4210882"/>
                  <a:gd name="connsiteX45" fmla="*/ 3464840 w 4218987"/>
                  <a:gd name="connsiteY45" fmla="*/ 3352098 h 4210882"/>
                  <a:gd name="connsiteX46" fmla="*/ 1459992 w 4218987"/>
                  <a:gd name="connsiteY46" fmla="*/ 3879523 h 4210882"/>
                  <a:gd name="connsiteX47" fmla="*/ 1457332 w 4218987"/>
                  <a:gd name="connsiteY47" fmla="*/ 3875526 h 4210882"/>
                  <a:gd name="connsiteX48" fmla="*/ 1094802 w 4218987"/>
                  <a:gd name="connsiteY48" fmla="*/ 2416622 h 4210882"/>
                  <a:gd name="connsiteX49" fmla="*/ 859948 w 4218987"/>
                  <a:gd name="connsiteY49" fmla="*/ 2150825 h 4210882"/>
                  <a:gd name="connsiteX50" fmla="*/ 1963134 w 4218987"/>
                  <a:gd name="connsiteY50" fmla="*/ 947916 h 4210882"/>
                  <a:gd name="connsiteX51" fmla="*/ 2030962 w 4218987"/>
                  <a:gd name="connsiteY51" fmla="*/ 944983 h 4210882"/>
                  <a:gd name="connsiteX52" fmla="*/ 2172480 w 4218987"/>
                  <a:gd name="connsiteY52" fmla="*/ 1074768 h 4210882"/>
                  <a:gd name="connsiteX53" fmla="*/ 2175413 w 4218987"/>
                  <a:gd name="connsiteY53" fmla="*/ 1142596 h 4210882"/>
                  <a:gd name="connsiteX54" fmla="*/ 1072226 w 4218987"/>
                  <a:gd name="connsiteY54" fmla="*/ 2345505 h 4210882"/>
                  <a:gd name="connsiteX55" fmla="*/ 1004399 w 4218987"/>
                  <a:gd name="connsiteY55" fmla="*/ 2348438 h 4210882"/>
                  <a:gd name="connsiteX56" fmla="*/ 862881 w 4218987"/>
                  <a:gd name="connsiteY56" fmla="*/ 2218652 h 4210882"/>
                  <a:gd name="connsiteX57" fmla="*/ 859948 w 4218987"/>
                  <a:gd name="connsiteY57" fmla="*/ 2150825 h 4210882"/>
                  <a:gd name="connsiteX58" fmla="*/ 617213 w 4218987"/>
                  <a:gd name="connsiteY58" fmla="*/ 707545 h 4210882"/>
                  <a:gd name="connsiteX59" fmla="*/ 1193554 w 4218987"/>
                  <a:gd name="connsiteY59" fmla="*/ 595391 h 4210882"/>
                  <a:gd name="connsiteX60" fmla="*/ 1591068 w 4218987"/>
                  <a:gd name="connsiteY60" fmla="*/ 2547 h 4210882"/>
                  <a:gd name="connsiteX61" fmla="*/ 1885804 w 4218987"/>
                  <a:gd name="connsiteY61" fmla="*/ 897516 h 4210882"/>
                  <a:gd name="connsiteX62" fmla="*/ 846522 w 4218987"/>
                  <a:gd name="connsiteY62" fmla="*/ 2058929 h 4210882"/>
                  <a:gd name="connsiteX63" fmla="*/ 127757 w 4218987"/>
                  <a:gd name="connsiteY63" fmla="*/ 2087900 h 4210882"/>
                  <a:gd name="connsiteX64" fmla="*/ 448206 w 4218987"/>
                  <a:gd name="connsiteY64" fmla="*/ 1457244 h 4210882"/>
                  <a:gd name="connsiteX65" fmla="*/ 617213 w 4218987"/>
                  <a:gd name="connsiteY65" fmla="*/ 707545 h 4210882"/>
                  <a:gd name="connsiteX0" fmla="*/ 2726972 w 4218987"/>
                  <a:gd name="connsiteY0" fmla="*/ 2566931 h 4218833"/>
                  <a:gd name="connsiteX1" fmla="*/ 2785542 w 4218987"/>
                  <a:gd name="connsiteY1" fmla="*/ 2528052 h 4218833"/>
                  <a:gd name="connsiteX2" fmla="*/ 2903529 w 4218987"/>
                  <a:gd name="connsiteY2" fmla="*/ 2562205 h 4218833"/>
                  <a:gd name="connsiteX3" fmla="*/ 2958558 w 4218987"/>
                  <a:gd name="connsiteY3" fmla="*/ 2749532 h 4218833"/>
                  <a:gd name="connsiteX4" fmla="*/ 2951347 w 4218987"/>
                  <a:gd name="connsiteY4" fmla="*/ 2772705 h 4218833"/>
                  <a:gd name="connsiteX5" fmla="*/ 2726972 w 4218987"/>
                  <a:gd name="connsiteY5" fmla="*/ 2566931 h 4218833"/>
                  <a:gd name="connsiteX6" fmla="*/ 2187259 w 4218987"/>
                  <a:gd name="connsiteY6" fmla="*/ 2313423 h 4218833"/>
                  <a:gd name="connsiteX7" fmla="*/ 2388933 w 4218987"/>
                  <a:gd name="connsiteY7" fmla="*/ 2498379 h 4218833"/>
                  <a:gd name="connsiteX8" fmla="*/ 2386834 w 4218987"/>
                  <a:gd name="connsiteY8" fmla="*/ 2498910 h 4218833"/>
                  <a:gd name="connsiteX9" fmla="*/ 2230026 w 4218987"/>
                  <a:gd name="connsiteY9" fmla="*/ 2453894 h 4218833"/>
                  <a:gd name="connsiteX10" fmla="*/ 2228909 w 4218987"/>
                  <a:gd name="connsiteY10" fmla="*/ 2455219 h 4218833"/>
                  <a:gd name="connsiteX11" fmla="*/ 2187259 w 4218987"/>
                  <a:gd name="connsiteY11" fmla="*/ 2313423 h 4218833"/>
                  <a:gd name="connsiteX12" fmla="*/ 1934983 w 4218987"/>
                  <a:gd name="connsiteY12" fmla="*/ 2082061 h 4218833"/>
                  <a:gd name="connsiteX13" fmla="*/ 1993087 w 4218987"/>
                  <a:gd name="connsiteY13" fmla="*/ 2135348 h 4218833"/>
                  <a:gd name="connsiteX14" fmla="*/ 1941766 w 4218987"/>
                  <a:gd name="connsiteY14" fmla="*/ 2242313 h 4218833"/>
                  <a:gd name="connsiteX15" fmla="*/ 2068585 w 4218987"/>
                  <a:gd name="connsiteY15" fmla="*/ 2645193 h 4218833"/>
                  <a:gd name="connsiteX16" fmla="*/ 2416619 w 4218987"/>
                  <a:gd name="connsiteY16" fmla="*/ 2747471 h 4218833"/>
                  <a:gd name="connsiteX17" fmla="*/ 2589184 w 4218987"/>
                  <a:gd name="connsiteY17" fmla="*/ 2682028 h 4218833"/>
                  <a:gd name="connsiteX18" fmla="*/ 2819784 w 4218987"/>
                  <a:gd name="connsiteY18" fmla="*/ 2893511 h 4218833"/>
                  <a:gd name="connsiteX19" fmla="*/ 2627084 w 4218987"/>
                  <a:gd name="connsiteY19" fmla="*/ 2842510 h 4218833"/>
                  <a:gd name="connsiteX20" fmla="*/ 2434618 w 4218987"/>
                  <a:gd name="connsiteY20" fmla="*/ 3033406 h 4218833"/>
                  <a:gd name="connsiteX21" fmla="*/ 2893365 w 4218987"/>
                  <a:gd name="connsiteY21" fmla="*/ 3154466 h 4218833"/>
                  <a:gd name="connsiteX22" fmla="*/ 3032143 w 4218987"/>
                  <a:gd name="connsiteY22" fmla="*/ 3088265 h 4218833"/>
                  <a:gd name="connsiteX23" fmla="*/ 3090634 w 4218987"/>
                  <a:gd name="connsiteY23" fmla="*/ 3141907 h 4218833"/>
                  <a:gd name="connsiteX24" fmla="*/ 3210914 w 4218987"/>
                  <a:gd name="connsiteY24" fmla="*/ 3010754 h 4218833"/>
                  <a:gd name="connsiteX25" fmla="*/ 3156792 w 4218987"/>
                  <a:gd name="connsiteY25" fmla="*/ 2961118 h 4218833"/>
                  <a:gd name="connsiteX26" fmla="*/ 3222229 w 4218987"/>
                  <a:gd name="connsiteY26" fmla="*/ 2812480 h 4218833"/>
                  <a:gd name="connsiteX27" fmla="*/ 3089478 w 4218987"/>
                  <a:gd name="connsiteY27" fmla="*/ 2365281 h 4218833"/>
                  <a:gd name="connsiteX28" fmla="*/ 3090209 w 4218987"/>
                  <a:gd name="connsiteY28" fmla="*/ 2364425 h 4218833"/>
                  <a:gd name="connsiteX29" fmla="*/ 3085067 w 4218987"/>
                  <a:gd name="connsiteY29" fmla="*/ 2360651 h 4218833"/>
                  <a:gd name="connsiteX30" fmla="*/ 3083320 w 4218987"/>
                  <a:gd name="connsiteY30" fmla="*/ 2358818 h 4218833"/>
                  <a:gd name="connsiteX31" fmla="*/ 3083018 w 4218987"/>
                  <a:gd name="connsiteY31" fmla="*/ 2359147 h 4218833"/>
                  <a:gd name="connsiteX32" fmla="*/ 2744891 w 4218987"/>
                  <a:gd name="connsiteY32" fmla="*/ 2272326 h 4218833"/>
                  <a:gd name="connsiteX33" fmla="*/ 2538260 w 4218987"/>
                  <a:gd name="connsiteY33" fmla="*/ 2393864 h 4218833"/>
                  <a:gd name="connsiteX34" fmla="*/ 2299616 w 4218987"/>
                  <a:gd name="connsiteY34" fmla="*/ 2175003 h 4218833"/>
                  <a:gd name="connsiteX35" fmla="*/ 2313553 w 4218987"/>
                  <a:gd name="connsiteY35" fmla="*/ 2168989 h 4218833"/>
                  <a:gd name="connsiteX36" fmla="*/ 2487357 w 4218987"/>
                  <a:gd name="connsiteY36" fmla="*/ 2214855 h 4218833"/>
                  <a:gd name="connsiteX37" fmla="*/ 2660620 w 4218987"/>
                  <a:gd name="connsiteY37" fmla="*/ 2043006 h 4218833"/>
                  <a:gd name="connsiteX38" fmla="*/ 2247647 w 4218987"/>
                  <a:gd name="connsiteY38" fmla="*/ 1934025 h 4218833"/>
                  <a:gd name="connsiteX39" fmla="*/ 2110842 w 4218987"/>
                  <a:gd name="connsiteY39" fmla="*/ 2001879 h 4218833"/>
                  <a:gd name="connsiteX40" fmla="*/ 2055263 w 4218987"/>
                  <a:gd name="connsiteY40" fmla="*/ 1950908 h 4218833"/>
                  <a:gd name="connsiteX41" fmla="*/ 1934983 w 4218987"/>
                  <a:gd name="connsiteY41" fmla="*/ 2082061 h 4218833"/>
                  <a:gd name="connsiteX42" fmla="*/ 1094802 w 4218987"/>
                  <a:gd name="connsiteY42" fmla="*/ 2424573 h 4218833"/>
                  <a:gd name="connsiteX43" fmla="*/ 2274949 w 4218987"/>
                  <a:gd name="connsiteY43" fmla="*/ 1146798 h 4218833"/>
                  <a:gd name="connsiteX44" fmla="*/ 3845776 w 4218987"/>
                  <a:gd name="connsiteY44" fmla="*/ 1435736 h 4218833"/>
                  <a:gd name="connsiteX45" fmla="*/ 3464840 w 4218987"/>
                  <a:gd name="connsiteY45" fmla="*/ 3360049 h 4218833"/>
                  <a:gd name="connsiteX46" fmla="*/ 1459992 w 4218987"/>
                  <a:gd name="connsiteY46" fmla="*/ 3887474 h 4218833"/>
                  <a:gd name="connsiteX47" fmla="*/ 1457332 w 4218987"/>
                  <a:gd name="connsiteY47" fmla="*/ 3883477 h 4218833"/>
                  <a:gd name="connsiteX48" fmla="*/ 1094802 w 4218987"/>
                  <a:gd name="connsiteY48" fmla="*/ 2424573 h 4218833"/>
                  <a:gd name="connsiteX49" fmla="*/ 859948 w 4218987"/>
                  <a:gd name="connsiteY49" fmla="*/ 2158776 h 4218833"/>
                  <a:gd name="connsiteX50" fmla="*/ 1963134 w 4218987"/>
                  <a:gd name="connsiteY50" fmla="*/ 955867 h 4218833"/>
                  <a:gd name="connsiteX51" fmla="*/ 2030962 w 4218987"/>
                  <a:gd name="connsiteY51" fmla="*/ 952934 h 4218833"/>
                  <a:gd name="connsiteX52" fmla="*/ 2172480 w 4218987"/>
                  <a:gd name="connsiteY52" fmla="*/ 1082719 h 4218833"/>
                  <a:gd name="connsiteX53" fmla="*/ 2175413 w 4218987"/>
                  <a:gd name="connsiteY53" fmla="*/ 1150547 h 4218833"/>
                  <a:gd name="connsiteX54" fmla="*/ 1072226 w 4218987"/>
                  <a:gd name="connsiteY54" fmla="*/ 2353456 h 4218833"/>
                  <a:gd name="connsiteX55" fmla="*/ 1004399 w 4218987"/>
                  <a:gd name="connsiteY55" fmla="*/ 2356389 h 4218833"/>
                  <a:gd name="connsiteX56" fmla="*/ 862881 w 4218987"/>
                  <a:gd name="connsiteY56" fmla="*/ 2226603 h 4218833"/>
                  <a:gd name="connsiteX57" fmla="*/ 859948 w 4218987"/>
                  <a:gd name="connsiteY57" fmla="*/ 2158776 h 4218833"/>
                  <a:gd name="connsiteX58" fmla="*/ 617213 w 4218987"/>
                  <a:gd name="connsiteY58" fmla="*/ 715496 h 4218833"/>
                  <a:gd name="connsiteX59" fmla="*/ 1193554 w 4218987"/>
                  <a:gd name="connsiteY59" fmla="*/ 603342 h 4218833"/>
                  <a:gd name="connsiteX60" fmla="*/ 1591068 w 4218987"/>
                  <a:gd name="connsiteY60" fmla="*/ 10498 h 4218833"/>
                  <a:gd name="connsiteX61" fmla="*/ 1885804 w 4218987"/>
                  <a:gd name="connsiteY61" fmla="*/ 905467 h 4218833"/>
                  <a:gd name="connsiteX62" fmla="*/ 846522 w 4218987"/>
                  <a:gd name="connsiteY62" fmla="*/ 2066880 h 4218833"/>
                  <a:gd name="connsiteX63" fmla="*/ 127757 w 4218987"/>
                  <a:gd name="connsiteY63" fmla="*/ 2095851 h 4218833"/>
                  <a:gd name="connsiteX64" fmla="*/ 448206 w 4218987"/>
                  <a:gd name="connsiteY64" fmla="*/ 1465195 h 4218833"/>
                  <a:gd name="connsiteX65" fmla="*/ 617213 w 4218987"/>
                  <a:gd name="connsiteY65" fmla="*/ 715496 h 4218833"/>
                  <a:gd name="connsiteX0" fmla="*/ 2726972 w 4218987"/>
                  <a:gd name="connsiteY0" fmla="*/ 2560838 h 4212740"/>
                  <a:gd name="connsiteX1" fmla="*/ 2785542 w 4218987"/>
                  <a:gd name="connsiteY1" fmla="*/ 2521959 h 4212740"/>
                  <a:gd name="connsiteX2" fmla="*/ 2903529 w 4218987"/>
                  <a:gd name="connsiteY2" fmla="*/ 2556112 h 4212740"/>
                  <a:gd name="connsiteX3" fmla="*/ 2958558 w 4218987"/>
                  <a:gd name="connsiteY3" fmla="*/ 2743439 h 4212740"/>
                  <a:gd name="connsiteX4" fmla="*/ 2951347 w 4218987"/>
                  <a:gd name="connsiteY4" fmla="*/ 2766612 h 4212740"/>
                  <a:gd name="connsiteX5" fmla="*/ 2726972 w 4218987"/>
                  <a:gd name="connsiteY5" fmla="*/ 2560838 h 4212740"/>
                  <a:gd name="connsiteX6" fmla="*/ 2187259 w 4218987"/>
                  <a:gd name="connsiteY6" fmla="*/ 2307330 h 4212740"/>
                  <a:gd name="connsiteX7" fmla="*/ 2388933 w 4218987"/>
                  <a:gd name="connsiteY7" fmla="*/ 2492286 h 4212740"/>
                  <a:gd name="connsiteX8" fmla="*/ 2386834 w 4218987"/>
                  <a:gd name="connsiteY8" fmla="*/ 2492817 h 4212740"/>
                  <a:gd name="connsiteX9" fmla="*/ 2230026 w 4218987"/>
                  <a:gd name="connsiteY9" fmla="*/ 2447801 h 4212740"/>
                  <a:gd name="connsiteX10" fmla="*/ 2228909 w 4218987"/>
                  <a:gd name="connsiteY10" fmla="*/ 2449126 h 4212740"/>
                  <a:gd name="connsiteX11" fmla="*/ 2187259 w 4218987"/>
                  <a:gd name="connsiteY11" fmla="*/ 2307330 h 4212740"/>
                  <a:gd name="connsiteX12" fmla="*/ 1934983 w 4218987"/>
                  <a:gd name="connsiteY12" fmla="*/ 2075968 h 4212740"/>
                  <a:gd name="connsiteX13" fmla="*/ 1993087 w 4218987"/>
                  <a:gd name="connsiteY13" fmla="*/ 2129255 h 4212740"/>
                  <a:gd name="connsiteX14" fmla="*/ 1941766 w 4218987"/>
                  <a:gd name="connsiteY14" fmla="*/ 2236220 h 4212740"/>
                  <a:gd name="connsiteX15" fmla="*/ 2068585 w 4218987"/>
                  <a:gd name="connsiteY15" fmla="*/ 2639100 h 4212740"/>
                  <a:gd name="connsiteX16" fmla="*/ 2416619 w 4218987"/>
                  <a:gd name="connsiteY16" fmla="*/ 2741378 h 4212740"/>
                  <a:gd name="connsiteX17" fmla="*/ 2589184 w 4218987"/>
                  <a:gd name="connsiteY17" fmla="*/ 2675935 h 4212740"/>
                  <a:gd name="connsiteX18" fmla="*/ 2819784 w 4218987"/>
                  <a:gd name="connsiteY18" fmla="*/ 2887418 h 4212740"/>
                  <a:gd name="connsiteX19" fmla="*/ 2627084 w 4218987"/>
                  <a:gd name="connsiteY19" fmla="*/ 2836417 h 4212740"/>
                  <a:gd name="connsiteX20" fmla="*/ 2434618 w 4218987"/>
                  <a:gd name="connsiteY20" fmla="*/ 3027313 h 4212740"/>
                  <a:gd name="connsiteX21" fmla="*/ 2893365 w 4218987"/>
                  <a:gd name="connsiteY21" fmla="*/ 3148373 h 4212740"/>
                  <a:gd name="connsiteX22" fmla="*/ 3032143 w 4218987"/>
                  <a:gd name="connsiteY22" fmla="*/ 3082172 h 4212740"/>
                  <a:gd name="connsiteX23" fmla="*/ 3090634 w 4218987"/>
                  <a:gd name="connsiteY23" fmla="*/ 3135814 h 4212740"/>
                  <a:gd name="connsiteX24" fmla="*/ 3210914 w 4218987"/>
                  <a:gd name="connsiteY24" fmla="*/ 3004661 h 4212740"/>
                  <a:gd name="connsiteX25" fmla="*/ 3156792 w 4218987"/>
                  <a:gd name="connsiteY25" fmla="*/ 2955025 h 4212740"/>
                  <a:gd name="connsiteX26" fmla="*/ 3222229 w 4218987"/>
                  <a:gd name="connsiteY26" fmla="*/ 2806387 h 4212740"/>
                  <a:gd name="connsiteX27" fmla="*/ 3089478 w 4218987"/>
                  <a:gd name="connsiteY27" fmla="*/ 2359188 h 4212740"/>
                  <a:gd name="connsiteX28" fmla="*/ 3090209 w 4218987"/>
                  <a:gd name="connsiteY28" fmla="*/ 2358332 h 4212740"/>
                  <a:gd name="connsiteX29" fmla="*/ 3085067 w 4218987"/>
                  <a:gd name="connsiteY29" fmla="*/ 2354558 h 4212740"/>
                  <a:gd name="connsiteX30" fmla="*/ 3083320 w 4218987"/>
                  <a:gd name="connsiteY30" fmla="*/ 2352725 h 4212740"/>
                  <a:gd name="connsiteX31" fmla="*/ 3083018 w 4218987"/>
                  <a:gd name="connsiteY31" fmla="*/ 2353054 h 4212740"/>
                  <a:gd name="connsiteX32" fmla="*/ 2744891 w 4218987"/>
                  <a:gd name="connsiteY32" fmla="*/ 2266233 h 4212740"/>
                  <a:gd name="connsiteX33" fmla="*/ 2538260 w 4218987"/>
                  <a:gd name="connsiteY33" fmla="*/ 2387771 h 4212740"/>
                  <a:gd name="connsiteX34" fmla="*/ 2299616 w 4218987"/>
                  <a:gd name="connsiteY34" fmla="*/ 2168910 h 4212740"/>
                  <a:gd name="connsiteX35" fmla="*/ 2313553 w 4218987"/>
                  <a:gd name="connsiteY35" fmla="*/ 2162896 h 4212740"/>
                  <a:gd name="connsiteX36" fmla="*/ 2487357 w 4218987"/>
                  <a:gd name="connsiteY36" fmla="*/ 2208762 h 4212740"/>
                  <a:gd name="connsiteX37" fmla="*/ 2660620 w 4218987"/>
                  <a:gd name="connsiteY37" fmla="*/ 2036913 h 4212740"/>
                  <a:gd name="connsiteX38" fmla="*/ 2247647 w 4218987"/>
                  <a:gd name="connsiteY38" fmla="*/ 1927932 h 4212740"/>
                  <a:gd name="connsiteX39" fmla="*/ 2110842 w 4218987"/>
                  <a:gd name="connsiteY39" fmla="*/ 1995786 h 4212740"/>
                  <a:gd name="connsiteX40" fmla="*/ 2055263 w 4218987"/>
                  <a:gd name="connsiteY40" fmla="*/ 1944815 h 4212740"/>
                  <a:gd name="connsiteX41" fmla="*/ 1934983 w 4218987"/>
                  <a:gd name="connsiteY41" fmla="*/ 2075968 h 4212740"/>
                  <a:gd name="connsiteX42" fmla="*/ 1094802 w 4218987"/>
                  <a:gd name="connsiteY42" fmla="*/ 2418480 h 4212740"/>
                  <a:gd name="connsiteX43" fmla="*/ 2274949 w 4218987"/>
                  <a:gd name="connsiteY43" fmla="*/ 1140705 h 4212740"/>
                  <a:gd name="connsiteX44" fmla="*/ 3845776 w 4218987"/>
                  <a:gd name="connsiteY44" fmla="*/ 1429643 h 4212740"/>
                  <a:gd name="connsiteX45" fmla="*/ 3464840 w 4218987"/>
                  <a:gd name="connsiteY45" fmla="*/ 3353956 h 4212740"/>
                  <a:gd name="connsiteX46" fmla="*/ 1459992 w 4218987"/>
                  <a:gd name="connsiteY46" fmla="*/ 3881381 h 4212740"/>
                  <a:gd name="connsiteX47" fmla="*/ 1457332 w 4218987"/>
                  <a:gd name="connsiteY47" fmla="*/ 3877384 h 4212740"/>
                  <a:gd name="connsiteX48" fmla="*/ 1094802 w 4218987"/>
                  <a:gd name="connsiteY48" fmla="*/ 2418480 h 4212740"/>
                  <a:gd name="connsiteX49" fmla="*/ 859948 w 4218987"/>
                  <a:gd name="connsiteY49" fmla="*/ 2152683 h 4212740"/>
                  <a:gd name="connsiteX50" fmla="*/ 1963134 w 4218987"/>
                  <a:gd name="connsiteY50" fmla="*/ 949774 h 4212740"/>
                  <a:gd name="connsiteX51" fmla="*/ 2030962 w 4218987"/>
                  <a:gd name="connsiteY51" fmla="*/ 946841 h 4212740"/>
                  <a:gd name="connsiteX52" fmla="*/ 2172480 w 4218987"/>
                  <a:gd name="connsiteY52" fmla="*/ 1076626 h 4212740"/>
                  <a:gd name="connsiteX53" fmla="*/ 2175413 w 4218987"/>
                  <a:gd name="connsiteY53" fmla="*/ 1144454 h 4212740"/>
                  <a:gd name="connsiteX54" fmla="*/ 1072226 w 4218987"/>
                  <a:gd name="connsiteY54" fmla="*/ 2347363 h 4212740"/>
                  <a:gd name="connsiteX55" fmla="*/ 1004399 w 4218987"/>
                  <a:gd name="connsiteY55" fmla="*/ 2350296 h 4212740"/>
                  <a:gd name="connsiteX56" fmla="*/ 862881 w 4218987"/>
                  <a:gd name="connsiteY56" fmla="*/ 2220510 h 4212740"/>
                  <a:gd name="connsiteX57" fmla="*/ 859948 w 4218987"/>
                  <a:gd name="connsiteY57" fmla="*/ 2152683 h 4212740"/>
                  <a:gd name="connsiteX58" fmla="*/ 617213 w 4218987"/>
                  <a:gd name="connsiteY58" fmla="*/ 709403 h 4212740"/>
                  <a:gd name="connsiteX59" fmla="*/ 1193554 w 4218987"/>
                  <a:gd name="connsiteY59" fmla="*/ 597249 h 4212740"/>
                  <a:gd name="connsiteX60" fmla="*/ 1591068 w 4218987"/>
                  <a:gd name="connsiteY60" fmla="*/ 4405 h 4212740"/>
                  <a:gd name="connsiteX61" fmla="*/ 1885804 w 4218987"/>
                  <a:gd name="connsiteY61" fmla="*/ 899374 h 4212740"/>
                  <a:gd name="connsiteX62" fmla="*/ 846522 w 4218987"/>
                  <a:gd name="connsiteY62" fmla="*/ 2060787 h 4212740"/>
                  <a:gd name="connsiteX63" fmla="*/ 127757 w 4218987"/>
                  <a:gd name="connsiteY63" fmla="*/ 2089758 h 4212740"/>
                  <a:gd name="connsiteX64" fmla="*/ 448206 w 4218987"/>
                  <a:gd name="connsiteY64" fmla="*/ 1459102 h 4212740"/>
                  <a:gd name="connsiteX65" fmla="*/ 617213 w 4218987"/>
                  <a:gd name="connsiteY65" fmla="*/ 709403 h 42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18987" h="4212740">
                    <a:moveTo>
                      <a:pt x="2726972" y="2560838"/>
                    </a:moveTo>
                    <a:cubicBezTo>
                      <a:pt x="2742919" y="2545669"/>
                      <a:pt x="2761036" y="2532131"/>
                      <a:pt x="2785542" y="2521959"/>
                    </a:cubicBezTo>
                    <a:cubicBezTo>
                      <a:pt x="2842367" y="2511454"/>
                      <a:pt x="2866050" y="2521010"/>
                      <a:pt x="2903529" y="2556112"/>
                    </a:cubicBezTo>
                    <a:cubicBezTo>
                      <a:pt x="2953803" y="2604223"/>
                      <a:pt x="2974773" y="2675518"/>
                      <a:pt x="2958558" y="2743439"/>
                    </a:cubicBezTo>
                    <a:cubicBezTo>
                      <a:pt x="2956662" y="2751378"/>
                      <a:pt x="2954293" y="2759129"/>
                      <a:pt x="2951347" y="2766612"/>
                    </a:cubicBezTo>
                    <a:lnTo>
                      <a:pt x="2726972" y="2560838"/>
                    </a:lnTo>
                    <a:close/>
                    <a:moveTo>
                      <a:pt x="2187259" y="2307330"/>
                    </a:moveTo>
                    <a:lnTo>
                      <a:pt x="2388933" y="2492286"/>
                    </a:lnTo>
                    <a:lnTo>
                      <a:pt x="2386834" y="2492817"/>
                    </a:lnTo>
                    <a:cubicBezTo>
                      <a:pt x="2324502" y="2508724"/>
                      <a:pt x="2271072" y="2488504"/>
                      <a:pt x="2230026" y="2447801"/>
                    </a:cubicBezTo>
                    <a:lnTo>
                      <a:pt x="2228909" y="2449126"/>
                    </a:lnTo>
                    <a:cubicBezTo>
                      <a:pt x="2193714" y="2410899"/>
                      <a:pt x="2178315" y="2358663"/>
                      <a:pt x="2187259" y="2307330"/>
                    </a:cubicBezTo>
                    <a:close/>
                    <a:moveTo>
                      <a:pt x="1934983" y="2075968"/>
                    </a:moveTo>
                    <a:lnTo>
                      <a:pt x="1993087" y="2129255"/>
                    </a:lnTo>
                    <a:cubicBezTo>
                      <a:pt x="1974652" y="2162240"/>
                      <a:pt x="1950785" y="2198446"/>
                      <a:pt x="1941766" y="2236220"/>
                    </a:cubicBezTo>
                    <a:cubicBezTo>
                      <a:pt x="1904674" y="2387735"/>
                      <a:pt x="1931447" y="2512849"/>
                      <a:pt x="2068585" y="2639100"/>
                    </a:cubicBezTo>
                    <a:cubicBezTo>
                      <a:pt x="2164747" y="2720768"/>
                      <a:pt x="2290975" y="2757863"/>
                      <a:pt x="2416619" y="2741378"/>
                    </a:cubicBezTo>
                    <a:cubicBezTo>
                      <a:pt x="2479450" y="2733135"/>
                      <a:pt x="2537492" y="2710222"/>
                      <a:pt x="2589184" y="2675935"/>
                    </a:cubicBezTo>
                    <a:lnTo>
                      <a:pt x="2819784" y="2887418"/>
                    </a:lnTo>
                    <a:cubicBezTo>
                      <a:pt x="2751065" y="2906608"/>
                      <a:pt x="2677341" y="2887088"/>
                      <a:pt x="2627084" y="2836417"/>
                    </a:cubicBezTo>
                    <a:lnTo>
                      <a:pt x="2434618" y="3027313"/>
                    </a:lnTo>
                    <a:cubicBezTo>
                      <a:pt x="2554238" y="3147918"/>
                      <a:pt x="2729811" y="3194250"/>
                      <a:pt x="2893365" y="3148373"/>
                    </a:cubicBezTo>
                    <a:cubicBezTo>
                      <a:pt x="2943893" y="3134200"/>
                      <a:pt x="2990823" y="3111914"/>
                      <a:pt x="3032143" y="3082172"/>
                    </a:cubicBezTo>
                    <a:lnTo>
                      <a:pt x="3090634" y="3135814"/>
                    </a:lnTo>
                    <a:lnTo>
                      <a:pt x="3210914" y="3004661"/>
                    </a:lnTo>
                    <a:lnTo>
                      <a:pt x="3156792" y="2955025"/>
                    </a:lnTo>
                    <a:cubicBezTo>
                      <a:pt x="3187233" y="2910677"/>
                      <a:pt x="3209343" y="2860364"/>
                      <a:pt x="3222229" y="2806387"/>
                    </a:cubicBezTo>
                    <a:cubicBezTo>
                      <a:pt x="3260983" y="2644060"/>
                      <a:pt x="3210346" y="2473619"/>
                      <a:pt x="3089478" y="2359188"/>
                    </a:cubicBezTo>
                    <a:lnTo>
                      <a:pt x="3090209" y="2358332"/>
                    </a:lnTo>
                    <a:cubicBezTo>
                      <a:pt x="3088590" y="2356959"/>
                      <a:pt x="3086958" y="2355602"/>
                      <a:pt x="3085067" y="2354558"/>
                    </a:cubicBezTo>
                    <a:lnTo>
                      <a:pt x="3083320" y="2352725"/>
                    </a:lnTo>
                    <a:lnTo>
                      <a:pt x="3083018" y="2353054"/>
                    </a:lnTo>
                    <a:cubicBezTo>
                      <a:pt x="2988175" y="2276339"/>
                      <a:pt x="2860427" y="2234599"/>
                      <a:pt x="2744891" y="2266233"/>
                    </a:cubicBezTo>
                    <a:cubicBezTo>
                      <a:pt x="2669329" y="2286922"/>
                      <a:pt x="2604815" y="2324138"/>
                      <a:pt x="2538260" y="2387771"/>
                    </a:cubicBezTo>
                    <a:lnTo>
                      <a:pt x="2299616" y="2168910"/>
                    </a:lnTo>
                    <a:lnTo>
                      <a:pt x="2313553" y="2162896"/>
                    </a:lnTo>
                    <a:cubicBezTo>
                      <a:pt x="2375518" y="2145515"/>
                      <a:pt x="2442037" y="2163069"/>
                      <a:pt x="2487357" y="2208762"/>
                    </a:cubicBezTo>
                    <a:lnTo>
                      <a:pt x="2660620" y="2036913"/>
                    </a:lnTo>
                    <a:cubicBezTo>
                      <a:pt x="2552935" y="1928342"/>
                      <a:pt x="2394881" y="1886633"/>
                      <a:pt x="2247647" y="1927932"/>
                    </a:cubicBezTo>
                    <a:cubicBezTo>
                      <a:pt x="2197362" y="1942037"/>
                      <a:pt x="2151035" y="1965068"/>
                      <a:pt x="2110842" y="1995786"/>
                    </a:cubicBezTo>
                    <a:lnTo>
                      <a:pt x="2055263" y="1944815"/>
                    </a:lnTo>
                    <a:lnTo>
                      <a:pt x="1934983" y="2075968"/>
                    </a:lnTo>
                    <a:close/>
                    <a:moveTo>
                      <a:pt x="1094802" y="2418480"/>
                    </a:moveTo>
                    <a:lnTo>
                      <a:pt x="2274949" y="1140705"/>
                    </a:lnTo>
                    <a:cubicBezTo>
                      <a:pt x="3066920" y="1107715"/>
                      <a:pt x="3506098" y="1181630"/>
                      <a:pt x="3845776" y="1429643"/>
                    </a:cubicBezTo>
                    <a:cubicBezTo>
                      <a:pt x="4361123" y="1802856"/>
                      <a:pt x="4436743" y="2218686"/>
                      <a:pt x="3464840" y="3353956"/>
                    </a:cubicBezTo>
                    <a:cubicBezTo>
                      <a:pt x="2372477" y="4481621"/>
                      <a:pt x="1885659" y="4318774"/>
                      <a:pt x="1459992" y="3881381"/>
                    </a:cubicBezTo>
                    <a:lnTo>
                      <a:pt x="1457332" y="3877384"/>
                    </a:lnTo>
                    <a:cubicBezTo>
                      <a:pt x="1174687" y="3560083"/>
                      <a:pt x="1093021" y="3193236"/>
                      <a:pt x="1094802" y="2418480"/>
                    </a:cubicBezTo>
                    <a:close/>
                    <a:moveTo>
                      <a:pt x="859948" y="2152683"/>
                    </a:moveTo>
                    <a:lnTo>
                      <a:pt x="1963134" y="949774"/>
                    </a:lnTo>
                    <a:cubicBezTo>
                      <a:pt x="1981055" y="930234"/>
                      <a:pt x="2011422" y="928920"/>
                      <a:pt x="2030962" y="946841"/>
                    </a:cubicBezTo>
                    <a:lnTo>
                      <a:pt x="2172480" y="1076626"/>
                    </a:lnTo>
                    <a:cubicBezTo>
                      <a:pt x="2192020" y="1094546"/>
                      <a:pt x="2193333" y="1124914"/>
                      <a:pt x="2175413" y="1144454"/>
                    </a:cubicBezTo>
                    <a:lnTo>
                      <a:pt x="1072226" y="2347363"/>
                    </a:lnTo>
                    <a:cubicBezTo>
                      <a:pt x="1054306" y="2366903"/>
                      <a:pt x="1023939" y="2368216"/>
                      <a:pt x="1004399" y="2350296"/>
                    </a:cubicBezTo>
                    <a:lnTo>
                      <a:pt x="862881" y="2220510"/>
                    </a:lnTo>
                    <a:cubicBezTo>
                      <a:pt x="843341" y="2202590"/>
                      <a:pt x="842028" y="2172223"/>
                      <a:pt x="859948" y="2152683"/>
                    </a:cubicBezTo>
                    <a:close/>
                    <a:moveTo>
                      <a:pt x="617213" y="709403"/>
                    </a:moveTo>
                    <a:cubicBezTo>
                      <a:pt x="867493" y="482409"/>
                      <a:pt x="905041" y="540987"/>
                      <a:pt x="1193554" y="597249"/>
                    </a:cubicBezTo>
                    <a:cubicBezTo>
                      <a:pt x="1611640" y="667547"/>
                      <a:pt x="1434098" y="64942"/>
                      <a:pt x="1591068" y="4405"/>
                    </a:cubicBezTo>
                    <a:cubicBezTo>
                      <a:pt x="1728507" y="-48600"/>
                      <a:pt x="2045888" y="384303"/>
                      <a:pt x="1885804" y="899374"/>
                    </a:cubicBezTo>
                    <a:cubicBezTo>
                      <a:pt x="1524682" y="1293140"/>
                      <a:pt x="1207644" y="1667021"/>
                      <a:pt x="846522" y="2060787"/>
                    </a:cubicBezTo>
                    <a:cubicBezTo>
                      <a:pt x="455578" y="2242802"/>
                      <a:pt x="293609" y="2203716"/>
                      <a:pt x="127757" y="2089758"/>
                    </a:cubicBezTo>
                    <a:cubicBezTo>
                      <a:pt x="-38095" y="1975800"/>
                      <a:pt x="-136790" y="1614018"/>
                      <a:pt x="448206" y="1459102"/>
                    </a:cubicBezTo>
                    <a:cubicBezTo>
                      <a:pt x="669775" y="1417745"/>
                      <a:pt x="251827" y="1252233"/>
                      <a:pt x="617213" y="7094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2">
                <a:extLst>
                  <a:ext uri="{FF2B5EF4-FFF2-40B4-BE49-F238E27FC236}">
                    <a16:creationId xmlns:a16="http://schemas.microsoft.com/office/drawing/2014/main" id="{8D76905C-E85A-4EB8-97FC-AC76A5A15A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2189789" y="4237938"/>
                <a:ext cx="282586" cy="282539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3F514C46-45B2-4986-AE08-1C1D0E933C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91822" y="333773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id="{DE342745-88ED-4C0A-A187-95FDEDD074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17992" y="387086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">
                <a:extLst>
                  <a:ext uri="{FF2B5EF4-FFF2-40B4-BE49-F238E27FC236}">
                    <a16:creationId xmlns:a16="http://schemas.microsoft.com/office/drawing/2014/main" id="{344FA416-CFB5-4CE3-BFCC-2B8FE8E0E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9656" y="2290693"/>
                <a:ext cx="290029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39B3B254-568E-45A4-B4C1-172A7ECDFE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3681245" y="3600641"/>
                <a:ext cx="289473" cy="23514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Trapezoid 11">
                <a:extLst>
                  <a:ext uri="{FF2B5EF4-FFF2-40B4-BE49-F238E27FC236}">
                    <a16:creationId xmlns:a16="http://schemas.microsoft.com/office/drawing/2014/main" id="{D5694D15-CA7B-4E30-B621-B3D52889A7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3736559" y="2687577"/>
                <a:ext cx="258913" cy="312147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 Same Side Corner Rectangle 2">
                <a:extLst>
                  <a:ext uri="{FF2B5EF4-FFF2-40B4-BE49-F238E27FC236}">
                    <a16:creationId xmlns:a16="http://schemas.microsoft.com/office/drawing/2014/main" id="{77AAE2B9-C104-451E-8C1F-CBCFBC63B2FE}"/>
                  </a:ext>
                </a:extLst>
              </p:cNvPr>
              <p:cNvSpPr/>
              <p:nvPr/>
            </p:nvSpPr>
            <p:spPr>
              <a:xfrm rot="5400000" flipH="1">
                <a:off x="3974039" y="220984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Trapezoid 6">
                <a:extLst>
                  <a:ext uri="{FF2B5EF4-FFF2-40B4-BE49-F238E27FC236}">
                    <a16:creationId xmlns:a16="http://schemas.microsoft.com/office/drawing/2014/main" id="{186E44D9-9D34-4AF5-8C7B-A8A1BEC80C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71895" y="2024672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id="{19375718-EE83-4915-A1B8-D7972808E3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070" y="3431136"/>
                <a:ext cx="289473" cy="22397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id="{45051E99-1790-4B97-9EA7-5EC67FFF4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314" y="2792139"/>
                <a:ext cx="171534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Isosceles Triangle 2">
                <a:extLst>
                  <a:ext uri="{FF2B5EF4-FFF2-40B4-BE49-F238E27FC236}">
                    <a16:creationId xmlns:a16="http://schemas.microsoft.com/office/drawing/2014/main" id="{8D303B2E-A4EF-43C3-9D89-05F735A7E618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4196157" y="377781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50">
                <a:extLst>
                  <a:ext uri="{FF2B5EF4-FFF2-40B4-BE49-F238E27FC236}">
                    <a16:creationId xmlns:a16="http://schemas.microsoft.com/office/drawing/2014/main" id="{CC4EE58E-BE1F-46FC-B41F-6BB8BD8F6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4081" y="1839423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054F23DB-2025-4C32-8FB8-323BC04528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784" y="1957729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Donut 21">
                <a:extLst>
                  <a:ext uri="{FF2B5EF4-FFF2-40B4-BE49-F238E27FC236}">
                    <a16:creationId xmlns:a16="http://schemas.microsoft.com/office/drawing/2014/main" id="{89CAB11E-BB47-4003-AB9C-4FA1D68CB2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4273" y="4269014"/>
                <a:ext cx="173923" cy="173923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:a16="http://schemas.microsoft.com/office/drawing/2014/main" id="{2A77BA82-B230-4FD3-9C62-C6FFD0552E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375" y="2529237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id="{C354D92C-D073-4DEF-9230-686FF426AC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0950" y="3280381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4">
                <a:extLst>
                  <a:ext uri="{FF2B5EF4-FFF2-40B4-BE49-F238E27FC236}">
                    <a16:creationId xmlns:a16="http://schemas.microsoft.com/office/drawing/2014/main" id="{E553200E-DACA-4F93-9228-4C5B884D2D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7424" y="460305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4">
                <a:extLst>
                  <a:ext uri="{FF2B5EF4-FFF2-40B4-BE49-F238E27FC236}">
                    <a16:creationId xmlns:a16="http://schemas.microsoft.com/office/drawing/2014/main" id="{19BC7DF3-2630-4E32-A636-11E897AD85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8739" y="483540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7D63921-ECE3-405A-88A9-8AD6D1BC4D4B}"/>
              </a:ext>
            </a:extLst>
          </p:cNvPr>
          <p:cNvSpPr txBox="1"/>
          <p:nvPr/>
        </p:nvSpPr>
        <p:spPr>
          <a:xfrm>
            <a:off x="4533510" y="1612247"/>
            <a:ext cx="76584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PP No. 46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2011,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PERKA BKN No. 1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2013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Ikhlas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LAYANAN PRIMA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Memanusiakan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Menyenangkan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orang lain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nyaman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F3BA58-1A5F-47CA-99FE-8CD2849B1E8D}"/>
              </a:ext>
            </a:extLst>
          </p:cNvPr>
          <p:cNvSpPr txBox="1"/>
          <p:nvPr/>
        </p:nvSpPr>
        <p:spPr>
          <a:xfrm>
            <a:off x="9463938" y="1646874"/>
            <a:ext cx="1512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SKP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SKP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Reward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Punishment</a:t>
            </a:r>
            <a:endParaRPr lang="en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652A5D-D70F-4CFB-A589-8073301F0782}"/>
              </a:ext>
            </a:extLst>
          </p:cNvPr>
          <p:cNvSpPr txBox="1"/>
          <p:nvPr/>
        </p:nvSpPr>
        <p:spPr>
          <a:xfrm>
            <a:off x="9463938" y="2775386"/>
            <a:ext cx="200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skil</a:t>
            </a:r>
            <a:endParaRPr lang="en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654265-D197-48B9-B908-F6B818961032}"/>
              </a:ext>
            </a:extLst>
          </p:cNvPr>
          <p:cNvSpPr txBox="1"/>
          <p:nvPr/>
        </p:nvSpPr>
        <p:spPr>
          <a:xfrm>
            <a:off x="9265563" y="4604048"/>
            <a:ext cx="251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 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Gesture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Kata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bijak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atasan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Stakeholder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11E6EE-D0C0-470C-8A5B-3D807A593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67" l="1310" r="99286">
                        <a14:foregroundMark x1="71429" y1="19387" x2="71429" y2="19387"/>
                        <a14:foregroundMark x1="81667" y1="10730" x2="81667" y2="10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3732">
            <a:off x="8255927" y="4759012"/>
            <a:ext cx="581228" cy="85517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3E77C19-B432-4F39-BF51-B2F790568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67" l="1310" r="99286">
                        <a14:foregroundMark x1="71429" y1="19387" x2="71429" y2="19387"/>
                        <a14:foregroundMark x1="81667" y1="10730" x2="81667" y2="10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3732">
            <a:off x="8499337" y="2611774"/>
            <a:ext cx="581228" cy="85517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48A4003-4423-44D9-AF62-D317F2213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67" l="1310" r="99286">
                        <a14:foregroundMark x1="71429" y1="19387" x2="71429" y2="19387"/>
                        <a14:foregroundMark x1="81667" y1="10730" x2="81667" y2="10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3732">
            <a:off x="8496314" y="1793424"/>
            <a:ext cx="581228" cy="85517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65828A6-962A-45EF-80F2-7577E9146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67" l="1310" r="99286">
                        <a14:foregroundMark x1="71429" y1="19387" x2="71429" y2="19387"/>
                        <a14:foregroundMark x1="81667" y1="10730" x2="81667" y2="10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058">
            <a:off x="6040629" y="3382876"/>
            <a:ext cx="542380" cy="798013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172F59A-2265-4ED8-A558-38B9A11E8D80}"/>
              </a:ext>
            </a:extLst>
          </p:cNvPr>
          <p:cNvCxnSpPr>
            <a:cxnSpLocks/>
          </p:cNvCxnSpPr>
          <p:nvPr/>
        </p:nvCxnSpPr>
        <p:spPr>
          <a:xfrm>
            <a:off x="4533510" y="1429555"/>
            <a:ext cx="7340811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CA262-DB6F-4683-8B84-4BBC5E8ED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4" y="1292168"/>
            <a:ext cx="3505524" cy="462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56A2E-6222-4F35-BB48-0866C5E2C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8211" y1="52203" x2="88211" y2="52203"/>
                        <a14:foregroundMark x1="11129" y1="72655" x2="11129" y2="72655"/>
                        <a14:foregroundMark x1="16818" y1="72090" x2="16818" y2="72090"/>
                        <a14:foregroundMark x1="24650" y1="72090" x2="24650" y2="72090"/>
                        <a14:foregroundMark x1="37016" y1="72994" x2="37016" y2="72994"/>
                        <a14:foregroundMark x1="42209" y1="70847" x2="42209" y2="70847"/>
                        <a14:foregroundMark x1="48475" y1="70282" x2="48475" y2="70282"/>
                        <a14:foregroundMark x1="54740" y1="70282" x2="54740" y2="70282"/>
                        <a14:foregroundMark x1="61088" y1="70847" x2="61088" y2="70847"/>
                        <a14:foregroundMark x1="69085" y1="70847" x2="69085" y2="70847"/>
                        <a14:foregroundMark x1="74526" y1="71751" x2="74526" y2="71751"/>
                        <a14:foregroundMark x1="78813" y1="71751" x2="78813" y2="71751"/>
                        <a14:foregroundMark x1="86232" y1="70621" x2="86232" y2="706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508" y="1106905"/>
            <a:ext cx="6341305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CA262-DB6F-4683-8B84-4BBC5E8ED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75" y="1003409"/>
            <a:ext cx="3505524" cy="462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DB325-67E7-4959-BC49-6E31C7BCF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667">
                        <a14:foregroundMark x1="45778" y1="46053" x2="45778" y2="46053"/>
                        <a14:foregroundMark x1="49222" y1="48684" x2="49222" y2="48684"/>
                        <a14:foregroundMark x1="47667" y1="47105" x2="47667" y2="47105"/>
                        <a14:foregroundMark x1="44111" y1="50263" x2="44111" y2="50263"/>
                        <a14:foregroundMark x1="50889" y1="55000" x2="50889" y2="55000"/>
                        <a14:foregroundMark x1="70889" y1="53684" x2="70889" y2="53684"/>
                        <a14:foregroundMark x1="95444" y1="65526" x2="95444" y2="65526"/>
                        <a14:foregroundMark x1="76889" y1="63158" x2="76889" y2="63158"/>
                        <a14:foregroundMark x1="73444" y1="51316" x2="73444" y2="51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8" y="1513517"/>
            <a:ext cx="5759357" cy="2431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2CDFF8-2BE3-45B9-8023-D1605731523B}"/>
              </a:ext>
            </a:extLst>
          </p:cNvPr>
          <p:cNvSpPr txBox="1"/>
          <p:nvPr/>
        </p:nvSpPr>
        <p:spPr>
          <a:xfrm>
            <a:off x="4409113" y="3624356"/>
            <a:ext cx="363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w Cen MT Condensed" panose="020B0606020104020203" pitchFamily="34" charset="0"/>
              </a:rPr>
              <a:t>For your attention</a:t>
            </a:r>
            <a:endParaRPr lang="en-ID" sz="48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11365</TotalTime>
  <Words>136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</vt:lpstr>
      <vt:lpstr>Arial Black</vt:lpstr>
      <vt:lpstr>Arial Rounded MT Bold</vt:lpstr>
      <vt:lpstr>Calibri</vt:lpstr>
      <vt:lpstr>Tw Cen MT Condensed</vt:lpstr>
      <vt:lpstr>Wingdings</vt:lpstr>
      <vt:lpstr>Office Theme</vt:lpstr>
      <vt:lpstr>PowerPoint Presentation</vt:lpstr>
      <vt:lpstr>“PERMASALAHAN”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AKP</cp:lastModifiedBy>
  <cp:revision>111</cp:revision>
  <dcterms:created xsi:type="dcterms:W3CDTF">2018-02-18T19:39:47Z</dcterms:created>
  <dcterms:modified xsi:type="dcterms:W3CDTF">2020-08-27T12:30:15Z</dcterms:modified>
</cp:coreProperties>
</file>